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70" r:id="rId5"/>
    <p:sldId id="271" r:id="rId6"/>
    <p:sldId id="273" r:id="rId7"/>
    <p:sldId id="272" r:id="rId8"/>
    <p:sldId id="274" r:id="rId9"/>
    <p:sldId id="275" r:id="rId10"/>
    <p:sldId id="266" r:id="rId11"/>
    <p:sldId id="267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6" autoAdjust="0"/>
    <p:restoredTop sz="94660"/>
  </p:normalViewPr>
  <p:slideViewPr>
    <p:cSldViewPr>
      <p:cViewPr varScale="1">
        <p:scale>
          <a:sx n="85" d="100"/>
          <a:sy n="85" d="100"/>
        </p:scale>
        <p:origin x="422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65257D-7607-43B3-87DB-9147F60DFEA9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4D276CE9-5ADA-4E73-9EC8-1ABB9821A067}">
      <dgm:prSet phldrT="[Tekst]"/>
      <dgm:spPr/>
      <dgm:t>
        <a:bodyPr/>
        <a:lstStyle/>
        <a:p>
          <a:r>
            <a:rPr lang="nl-NL" dirty="0" smtClean="0"/>
            <a:t>See</a:t>
          </a:r>
          <a:endParaRPr lang="nl-NL" dirty="0"/>
        </a:p>
      </dgm:t>
    </dgm:pt>
    <dgm:pt modelId="{41082D47-A22C-425A-A251-FD29932C559C}" type="parTrans" cxnId="{58A90EC5-AB68-44D2-9FBF-6348E514D00E}">
      <dgm:prSet/>
      <dgm:spPr/>
      <dgm:t>
        <a:bodyPr/>
        <a:lstStyle/>
        <a:p>
          <a:endParaRPr lang="nl-NL"/>
        </a:p>
      </dgm:t>
    </dgm:pt>
    <dgm:pt modelId="{430BBBB9-B283-46CA-A9E8-2F8E7A970001}" type="sibTrans" cxnId="{58A90EC5-AB68-44D2-9FBF-6348E514D00E}">
      <dgm:prSet/>
      <dgm:spPr/>
      <dgm:t>
        <a:bodyPr/>
        <a:lstStyle/>
        <a:p>
          <a:endParaRPr lang="nl-NL"/>
        </a:p>
      </dgm:t>
    </dgm:pt>
    <dgm:pt modelId="{F59C77F3-DF1D-424C-A429-89DB334BFFD8}">
      <dgm:prSet phldrT="[Tekst]"/>
      <dgm:spPr/>
      <dgm:t>
        <a:bodyPr/>
        <a:lstStyle/>
        <a:p>
          <a:r>
            <a:rPr lang="nl-NL" dirty="0" smtClean="0"/>
            <a:t>1 person </a:t>
          </a:r>
          <a:r>
            <a:rPr lang="nl-NL" dirty="0" err="1" smtClean="0"/>
            <a:t>talking</a:t>
          </a:r>
          <a:endParaRPr lang="nl-NL" dirty="0"/>
        </a:p>
      </dgm:t>
    </dgm:pt>
    <dgm:pt modelId="{5564E8D7-9F3B-454A-B3B3-4F2DCBC56A62}" type="parTrans" cxnId="{AA4A5309-4CCF-435E-83AB-4238EF47A361}">
      <dgm:prSet/>
      <dgm:spPr/>
      <dgm:t>
        <a:bodyPr/>
        <a:lstStyle/>
        <a:p>
          <a:endParaRPr lang="nl-NL"/>
        </a:p>
      </dgm:t>
    </dgm:pt>
    <dgm:pt modelId="{069848A7-E3F0-4D5C-AC00-61B7C6543AF9}" type="sibTrans" cxnId="{AA4A5309-4CCF-435E-83AB-4238EF47A361}">
      <dgm:prSet/>
      <dgm:spPr/>
      <dgm:t>
        <a:bodyPr/>
        <a:lstStyle/>
        <a:p>
          <a:endParaRPr lang="nl-NL"/>
        </a:p>
      </dgm:t>
    </dgm:pt>
    <dgm:pt modelId="{E92FC5CF-7564-4D16-8B37-70F0E4DE94F1}">
      <dgm:prSet phldrT="[Tekst]"/>
      <dgm:spPr/>
      <dgm:t>
        <a:bodyPr/>
        <a:lstStyle/>
        <a:p>
          <a:r>
            <a:rPr lang="nl-NL" dirty="0" smtClean="0"/>
            <a:t>Look at </a:t>
          </a:r>
          <a:r>
            <a:rPr lang="nl-NL" dirty="0" err="1" smtClean="0"/>
            <a:t>eachother</a:t>
          </a:r>
          <a:endParaRPr lang="nl-NL" dirty="0"/>
        </a:p>
      </dgm:t>
    </dgm:pt>
    <dgm:pt modelId="{B9D78CF7-1683-462D-88AF-4647211EAB18}" type="parTrans" cxnId="{E3637A1C-D3DB-446F-90FB-CF98CBBC28E7}">
      <dgm:prSet/>
      <dgm:spPr/>
      <dgm:t>
        <a:bodyPr/>
        <a:lstStyle/>
        <a:p>
          <a:endParaRPr lang="nl-NL"/>
        </a:p>
      </dgm:t>
    </dgm:pt>
    <dgm:pt modelId="{D7B09985-6E70-40B1-AE7A-560B76BB7F40}" type="sibTrans" cxnId="{E3637A1C-D3DB-446F-90FB-CF98CBBC28E7}">
      <dgm:prSet/>
      <dgm:spPr/>
      <dgm:t>
        <a:bodyPr/>
        <a:lstStyle/>
        <a:p>
          <a:endParaRPr lang="nl-NL"/>
        </a:p>
      </dgm:t>
    </dgm:pt>
    <dgm:pt modelId="{0C432A9D-CDDB-4ACE-BB51-9CA4AFFFE31A}">
      <dgm:prSet phldrT="[Tekst]"/>
      <dgm:spPr/>
      <dgm:t>
        <a:bodyPr/>
        <a:lstStyle/>
        <a:p>
          <a:r>
            <a:rPr lang="nl-NL" dirty="0" smtClean="0"/>
            <a:t>Non-</a:t>
          </a:r>
          <a:r>
            <a:rPr lang="nl-NL" dirty="0" err="1" smtClean="0"/>
            <a:t>verbal</a:t>
          </a:r>
          <a:endParaRPr lang="nl-NL" dirty="0"/>
        </a:p>
      </dgm:t>
    </dgm:pt>
    <dgm:pt modelId="{4E4E638F-8391-4B44-84DD-D42EF5AD593E}" type="parTrans" cxnId="{3B78A59F-8111-42D4-B352-6E3AE3254C56}">
      <dgm:prSet/>
      <dgm:spPr/>
      <dgm:t>
        <a:bodyPr/>
        <a:lstStyle/>
        <a:p>
          <a:endParaRPr lang="nl-NL"/>
        </a:p>
      </dgm:t>
    </dgm:pt>
    <dgm:pt modelId="{B65FA62B-40AC-462D-B172-0C80A954F5F6}" type="sibTrans" cxnId="{3B78A59F-8111-42D4-B352-6E3AE3254C56}">
      <dgm:prSet/>
      <dgm:spPr/>
      <dgm:t>
        <a:bodyPr/>
        <a:lstStyle/>
        <a:p>
          <a:endParaRPr lang="nl-NL"/>
        </a:p>
      </dgm:t>
    </dgm:pt>
    <dgm:pt modelId="{7AA3BF52-B3FC-4259-BB52-7DC3FF1C65A1}" type="pres">
      <dgm:prSet presAssocID="{6265257D-7607-43B3-87DB-9147F60DFEA9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9166015-81BF-4429-8351-28F1F44D509D}" type="pres">
      <dgm:prSet presAssocID="{4D276CE9-5ADA-4E73-9EC8-1ABB9821A067}" presName="root1" presStyleCnt="0"/>
      <dgm:spPr/>
    </dgm:pt>
    <dgm:pt modelId="{12FAABCA-DACF-4822-9C07-814740CB1CBB}" type="pres">
      <dgm:prSet presAssocID="{4D276CE9-5ADA-4E73-9EC8-1ABB9821A067}" presName="LevelOneTextNode" presStyleLbl="node0" presStyleIdx="0" presStyleCnt="1" custLinFactNeighborX="6230" custLinFactNeighborY="693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233C5DE1-126F-4705-B4E1-FF675CCC1021}" type="pres">
      <dgm:prSet presAssocID="{4D276CE9-5ADA-4E73-9EC8-1ABB9821A067}" presName="level2hierChild" presStyleCnt="0"/>
      <dgm:spPr/>
    </dgm:pt>
    <dgm:pt modelId="{83064437-33D5-4B01-ADAC-5C2650575292}" type="pres">
      <dgm:prSet presAssocID="{5564E8D7-9F3B-454A-B3B3-4F2DCBC56A62}" presName="conn2-1" presStyleLbl="parChTrans1D2" presStyleIdx="0" presStyleCnt="3"/>
      <dgm:spPr/>
      <dgm:t>
        <a:bodyPr/>
        <a:lstStyle/>
        <a:p>
          <a:endParaRPr lang="nl-NL"/>
        </a:p>
      </dgm:t>
    </dgm:pt>
    <dgm:pt modelId="{2AF7F053-BC80-41B1-B5B4-2DF78C532A22}" type="pres">
      <dgm:prSet presAssocID="{5564E8D7-9F3B-454A-B3B3-4F2DCBC56A62}" presName="connTx" presStyleLbl="parChTrans1D2" presStyleIdx="0" presStyleCnt="3"/>
      <dgm:spPr/>
      <dgm:t>
        <a:bodyPr/>
        <a:lstStyle/>
        <a:p>
          <a:endParaRPr lang="nl-NL"/>
        </a:p>
      </dgm:t>
    </dgm:pt>
    <dgm:pt modelId="{4D7DB887-0B54-469B-B178-2E6313BA7A3D}" type="pres">
      <dgm:prSet presAssocID="{F59C77F3-DF1D-424C-A429-89DB334BFFD8}" presName="root2" presStyleCnt="0"/>
      <dgm:spPr/>
    </dgm:pt>
    <dgm:pt modelId="{3D77D372-9A48-4EAF-A251-B7645DDB17A8}" type="pres">
      <dgm:prSet presAssocID="{F59C77F3-DF1D-424C-A429-89DB334BFFD8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DCF2C613-3C9D-49B0-8767-FD2879D6F92E}" type="pres">
      <dgm:prSet presAssocID="{F59C77F3-DF1D-424C-A429-89DB334BFFD8}" presName="level3hierChild" presStyleCnt="0"/>
      <dgm:spPr/>
    </dgm:pt>
    <dgm:pt modelId="{1E22C9D5-D434-4047-8FE9-76F981878BF4}" type="pres">
      <dgm:prSet presAssocID="{B9D78CF7-1683-462D-88AF-4647211EAB18}" presName="conn2-1" presStyleLbl="parChTrans1D2" presStyleIdx="1" presStyleCnt="3"/>
      <dgm:spPr/>
      <dgm:t>
        <a:bodyPr/>
        <a:lstStyle/>
        <a:p>
          <a:endParaRPr lang="nl-NL"/>
        </a:p>
      </dgm:t>
    </dgm:pt>
    <dgm:pt modelId="{9AF86DBF-74F3-4C78-B06D-082C72FD522F}" type="pres">
      <dgm:prSet presAssocID="{B9D78CF7-1683-462D-88AF-4647211EAB18}" presName="connTx" presStyleLbl="parChTrans1D2" presStyleIdx="1" presStyleCnt="3"/>
      <dgm:spPr/>
      <dgm:t>
        <a:bodyPr/>
        <a:lstStyle/>
        <a:p>
          <a:endParaRPr lang="nl-NL"/>
        </a:p>
      </dgm:t>
    </dgm:pt>
    <dgm:pt modelId="{178C7FBD-CD57-4492-96C6-F40EBDB87A2B}" type="pres">
      <dgm:prSet presAssocID="{E92FC5CF-7564-4D16-8B37-70F0E4DE94F1}" presName="root2" presStyleCnt="0"/>
      <dgm:spPr/>
    </dgm:pt>
    <dgm:pt modelId="{599C7B6C-3E79-40CD-866D-857739D877C0}" type="pres">
      <dgm:prSet presAssocID="{E92FC5CF-7564-4D16-8B37-70F0E4DE94F1}" presName="LevelTwoTextNode" presStyleLbl="node2" presStyleIdx="1" presStyleCnt="3" custLinFactNeighborX="1039" custLinFactNeighborY="9391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5B02BA84-C765-4A51-9163-5CD0E9B91523}" type="pres">
      <dgm:prSet presAssocID="{E92FC5CF-7564-4D16-8B37-70F0E4DE94F1}" presName="level3hierChild" presStyleCnt="0"/>
      <dgm:spPr/>
    </dgm:pt>
    <dgm:pt modelId="{35562BF0-1C1B-4620-9E86-67A26C44D512}" type="pres">
      <dgm:prSet presAssocID="{4E4E638F-8391-4B44-84DD-D42EF5AD593E}" presName="conn2-1" presStyleLbl="parChTrans1D2" presStyleIdx="2" presStyleCnt="3"/>
      <dgm:spPr/>
      <dgm:t>
        <a:bodyPr/>
        <a:lstStyle/>
        <a:p>
          <a:endParaRPr lang="nl-NL"/>
        </a:p>
      </dgm:t>
    </dgm:pt>
    <dgm:pt modelId="{9D133789-53E8-40D7-A450-CA5D55A80198}" type="pres">
      <dgm:prSet presAssocID="{4E4E638F-8391-4B44-84DD-D42EF5AD593E}" presName="connTx" presStyleLbl="parChTrans1D2" presStyleIdx="2" presStyleCnt="3"/>
      <dgm:spPr/>
      <dgm:t>
        <a:bodyPr/>
        <a:lstStyle/>
        <a:p>
          <a:endParaRPr lang="nl-NL"/>
        </a:p>
      </dgm:t>
    </dgm:pt>
    <dgm:pt modelId="{27D105F2-331D-4A39-9EC1-FD9B4E49EBC0}" type="pres">
      <dgm:prSet presAssocID="{0C432A9D-CDDB-4ACE-BB51-9CA4AFFFE31A}" presName="root2" presStyleCnt="0"/>
      <dgm:spPr/>
    </dgm:pt>
    <dgm:pt modelId="{2D48E4F0-92C9-4C41-805C-BAB59082000A}" type="pres">
      <dgm:prSet presAssocID="{0C432A9D-CDDB-4ACE-BB51-9CA4AFFFE31A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14322A34-622A-4BC1-B5D9-ACEB471AA456}" type="pres">
      <dgm:prSet presAssocID="{0C432A9D-CDDB-4ACE-BB51-9CA4AFFFE31A}" presName="level3hierChild" presStyleCnt="0"/>
      <dgm:spPr/>
    </dgm:pt>
  </dgm:ptLst>
  <dgm:cxnLst>
    <dgm:cxn modelId="{858F1642-CDFB-420B-9EA8-A20BD6B6ECAB}" type="presOf" srcId="{B9D78CF7-1683-462D-88AF-4647211EAB18}" destId="{1E22C9D5-D434-4047-8FE9-76F981878BF4}" srcOrd="0" destOrd="0" presId="urn:microsoft.com/office/officeart/2008/layout/HorizontalMultiLevelHierarchy"/>
    <dgm:cxn modelId="{A14D1F8F-0715-44CD-9E64-2E56FF7C4D6D}" type="presOf" srcId="{E92FC5CF-7564-4D16-8B37-70F0E4DE94F1}" destId="{599C7B6C-3E79-40CD-866D-857739D877C0}" srcOrd="0" destOrd="0" presId="urn:microsoft.com/office/officeart/2008/layout/HorizontalMultiLevelHierarchy"/>
    <dgm:cxn modelId="{3EB67A12-BF58-4608-8412-BD0AB989E177}" type="presOf" srcId="{4D276CE9-5ADA-4E73-9EC8-1ABB9821A067}" destId="{12FAABCA-DACF-4822-9C07-814740CB1CBB}" srcOrd="0" destOrd="0" presId="urn:microsoft.com/office/officeart/2008/layout/HorizontalMultiLevelHierarchy"/>
    <dgm:cxn modelId="{3B78A59F-8111-42D4-B352-6E3AE3254C56}" srcId="{4D276CE9-5ADA-4E73-9EC8-1ABB9821A067}" destId="{0C432A9D-CDDB-4ACE-BB51-9CA4AFFFE31A}" srcOrd="2" destOrd="0" parTransId="{4E4E638F-8391-4B44-84DD-D42EF5AD593E}" sibTransId="{B65FA62B-40AC-462D-B172-0C80A954F5F6}"/>
    <dgm:cxn modelId="{4C3D98F9-ED03-4FCC-9B29-520924BCF184}" type="presOf" srcId="{B9D78CF7-1683-462D-88AF-4647211EAB18}" destId="{9AF86DBF-74F3-4C78-B06D-082C72FD522F}" srcOrd="1" destOrd="0" presId="urn:microsoft.com/office/officeart/2008/layout/HorizontalMultiLevelHierarchy"/>
    <dgm:cxn modelId="{58A90EC5-AB68-44D2-9FBF-6348E514D00E}" srcId="{6265257D-7607-43B3-87DB-9147F60DFEA9}" destId="{4D276CE9-5ADA-4E73-9EC8-1ABB9821A067}" srcOrd="0" destOrd="0" parTransId="{41082D47-A22C-425A-A251-FD29932C559C}" sibTransId="{430BBBB9-B283-46CA-A9E8-2F8E7A970001}"/>
    <dgm:cxn modelId="{E59904D3-85B9-497B-8B96-17592CCA8B18}" type="presOf" srcId="{0C432A9D-CDDB-4ACE-BB51-9CA4AFFFE31A}" destId="{2D48E4F0-92C9-4C41-805C-BAB59082000A}" srcOrd="0" destOrd="0" presId="urn:microsoft.com/office/officeart/2008/layout/HorizontalMultiLevelHierarchy"/>
    <dgm:cxn modelId="{3F21DAB3-62CE-4AB8-A21B-5F964051C925}" type="presOf" srcId="{5564E8D7-9F3B-454A-B3B3-4F2DCBC56A62}" destId="{83064437-33D5-4B01-ADAC-5C2650575292}" srcOrd="0" destOrd="0" presId="urn:microsoft.com/office/officeart/2008/layout/HorizontalMultiLevelHierarchy"/>
    <dgm:cxn modelId="{21C73CAA-E4BB-44BB-A703-59DEA41BF2E9}" type="presOf" srcId="{4E4E638F-8391-4B44-84DD-D42EF5AD593E}" destId="{35562BF0-1C1B-4620-9E86-67A26C44D512}" srcOrd="0" destOrd="0" presId="urn:microsoft.com/office/officeart/2008/layout/HorizontalMultiLevelHierarchy"/>
    <dgm:cxn modelId="{855B4E95-C3FE-402F-86A6-F978407CABC8}" type="presOf" srcId="{6265257D-7607-43B3-87DB-9147F60DFEA9}" destId="{7AA3BF52-B3FC-4259-BB52-7DC3FF1C65A1}" srcOrd="0" destOrd="0" presId="urn:microsoft.com/office/officeart/2008/layout/HorizontalMultiLevelHierarchy"/>
    <dgm:cxn modelId="{AA4A5309-4CCF-435E-83AB-4238EF47A361}" srcId="{4D276CE9-5ADA-4E73-9EC8-1ABB9821A067}" destId="{F59C77F3-DF1D-424C-A429-89DB334BFFD8}" srcOrd="0" destOrd="0" parTransId="{5564E8D7-9F3B-454A-B3B3-4F2DCBC56A62}" sibTransId="{069848A7-E3F0-4D5C-AC00-61B7C6543AF9}"/>
    <dgm:cxn modelId="{08BC0CB4-8BF0-48F7-AC58-4CA2BC1030E1}" type="presOf" srcId="{4E4E638F-8391-4B44-84DD-D42EF5AD593E}" destId="{9D133789-53E8-40D7-A450-CA5D55A80198}" srcOrd="1" destOrd="0" presId="urn:microsoft.com/office/officeart/2008/layout/HorizontalMultiLevelHierarchy"/>
    <dgm:cxn modelId="{22CBA4F6-2C89-4CCE-A876-DC65FCA66112}" type="presOf" srcId="{5564E8D7-9F3B-454A-B3B3-4F2DCBC56A62}" destId="{2AF7F053-BC80-41B1-B5B4-2DF78C532A22}" srcOrd="1" destOrd="0" presId="urn:microsoft.com/office/officeart/2008/layout/HorizontalMultiLevelHierarchy"/>
    <dgm:cxn modelId="{E1B0996B-C51A-42C4-9E98-58C005B64BEE}" type="presOf" srcId="{F59C77F3-DF1D-424C-A429-89DB334BFFD8}" destId="{3D77D372-9A48-4EAF-A251-B7645DDB17A8}" srcOrd="0" destOrd="0" presId="urn:microsoft.com/office/officeart/2008/layout/HorizontalMultiLevelHierarchy"/>
    <dgm:cxn modelId="{E3637A1C-D3DB-446F-90FB-CF98CBBC28E7}" srcId="{4D276CE9-5ADA-4E73-9EC8-1ABB9821A067}" destId="{E92FC5CF-7564-4D16-8B37-70F0E4DE94F1}" srcOrd="1" destOrd="0" parTransId="{B9D78CF7-1683-462D-88AF-4647211EAB18}" sibTransId="{D7B09985-6E70-40B1-AE7A-560B76BB7F40}"/>
    <dgm:cxn modelId="{E9A2D728-39A9-48D6-B516-FC870F352653}" type="presParOf" srcId="{7AA3BF52-B3FC-4259-BB52-7DC3FF1C65A1}" destId="{49166015-81BF-4429-8351-28F1F44D509D}" srcOrd="0" destOrd="0" presId="urn:microsoft.com/office/officeart/2008/layout/HorizontalMultiLevelHierarchy"/>
    <dgm:cxn modelId="{435C65BF-D950-4E8D-8982-3ECF84A606FF}" type="presParOf" srcId="{49166015-81BF-4429-8351-28F1F44D509D}" destId="{12FAABCA-DACF-4822-9C07-814740CB1CBB}" srcOrd="0" destOrd="0" presId="urn:microsoft.com/office/officeart/2008/layout/HorizontalMultiLevelHierarchy"/>
    <dgm:cxn modelId="{45CF4679-5952-46DF-B8F9-53D4E9DF6C76}" type="presParOf" srcId="{49166015-81BF-4429-8351-28F1F44D509D}" destId="{233C5DE1-126F-4705-B4E1-FF675CCC1021}" srcOrd="1" destOrd="0" presId="urn:microsoft.com/office/officeart/2008/layout/HorizontalMultiLevelHierarchy"/>
    <dgm:cxn modelId="{292F9579-9AD2-4C66-8C99-FD8900FF41A6}" type="presParOf" srcId="{233C5DE1-126F-4705-B4E1-FF675CCC1021}" destId="{83064437-33D5-4B01-ADAC-5C2650575292}" srcOrd="0" destOrd="0" presId="urn:microsoft.com/office/officeart/2008/layout/HorizontalMultiLevelHierarchy"/>
    <dgm:cxn modelId="{7545C5CD-C5E1-40A5-9D4E-4594F104E475}" type="presParOf" srcId="{83064437-33D5-4B01-ADAC-5C2650575292}" destId="{2AF7F053-BC80-41B1-B5B4-2DF78C532A22}" srcOrd="0" destOrd="0" presId="urn:microsoft.com/office/officeart/2008/layout/HorizontalMultiLevelHierarchy"/>
    <dgm:cxn modelId="{61938324-9B78-4488-A356-B69DAEA5AA00}" type="presParOf" srcId="{233C5DE1-126F-4705-B4E1-FF675CCC1021}" destId="{4D7DB887-0B54-469B-B178-2E6313BA7A3D}" srcOrd="1" destOrd="0" presId="urn:microsoft.com/office/officeart/2008/layout/HorizontalMultiLevelHierarchy"/>
    <dgm:cxn modelId="{8603FFFC-AE70-4A7B-971A-0E3E54961043}" type="presParOf" srcId="{4D7DB887-0B54-469B-B178-2E6313BA7A3D}" destId="{3D77D372-9A48-4EAF-A251-B7645DDB17A8}" srcOrd="0" destOrd="0" presId="urn:microsoft.com/office/officeart/2008/layout/HorizontalMultiLevelHierarchy"/>
    <dgm:cxn modelId="{5D9CAFF0-CACD-4B0C-A5C3-165DE035A623}" type="presParOf" srcId="{4D7DB887-0B54-469B-B178-2E6313BA7A3D}" destId="{DCF2C613-3C9D-49B0-8767-FD2879D6F92E}" srcOrd="1" destOrd="0" presId="urn:microsoft.com/office/officeart/2008/layout/HorizontalMultiLevelHierarchy"/>
    <dgm:cxn modelId="{7AC6C44B-A272-4964-ABAE-AABA347A3A11}" type="presParOf" srcId="{233C5DE1-126F-4705-B4E1-FF675CCC1021}" destId="{1E22C9D5-D434-4047-8FE9-76F981878BF4}" srcOrd="2" destOrd="0" presId="urn:microsoft.com/office/officeart/2008/layout/HorizontalMultiLevelHierarchy"/>
    <dgm:cxn modelId="{E6522DDC-6DFC-49A2-BE43-609D7F0FFBD0}" type="presParOf" srcId="{1E22C9D5-D434-4047-8FE9-76F981878BF4}" destId="{9AF86DBF-74F3-4C78-B06D-082C72FD522F}" srcOrd="0" destOrd="0" presId="urn:microsoft.com/office/officeart/2008/layout/HorizontalMultiLevelHierarchy"/>
    <dgm:cxn modelId="{E66C8D14-26D3-4EFD-BA4B-40AA7FCBC0E2}" type="presParOf" srcId="{233C5DE1-126F-4705-B4E1-FF675CCC1021}" destId="{178C7FBD-CD57-4492-96C6-F40EBDB87A2B}" srcOrd="3" destOrd="0" presId="urn:microsoft.com/office/officeart/2008/layout/HorizontalMultiLevelHierarchy"/>
    <dgm:cxn modelId="{29F5CDC8-B7A3-4FBA-9730-F05407763A1A}" type="presParOf" srcId="{178C7FBD-CD57-4492-96C6-F40EBDB87A2B}" destId="{599C7B6C-3E79-40CD-866D-857739D877C0}" srcOrd="0" destOrd="0" presId="urn:microsoft.com/office/officeart/2008/layout/HorizontalMultiLevelHierarchy"/>
    <dgm:cxn modelId="{8E4B9DF2-485B-422D-8175-DBD013F1E959}" type="presParOf" srcId="{178C7FBD-CD57-4492-96C6-F40EBDB87A2B}" destId="{5B02BA84-C765-4A51-9163-5CD0E9B91523}" srcOrd="1" destOrd="0" presId="urn:microsoft.com/office/officeart/2008/layout/HorizontalMultiLevelHierarchy"/>
    <dgm:cxn modelId="{D4F3A6A1-0BE7-4A8B-8873-16582E584E09}" type="presParOf" srcId="{233C5DE1-126F-4705-B4E1-FF675CCC1021}" destId="{35562BF0-1C1B-4620-9E86-67A26C44D512}" srcOrd="4" destOrd="0" presId="urn:microsoft.com/office/officeart/2008/layout/HorizontalMultiLevelHierarchy"/>
    <dgm:cxn modelId="{2C426346-4F55-47FA-B33D-5C30A61ACD01}" type="presParOf" srcId="{35562BF0-1C1B-4620-9E86-67A26C44D512}" destId="{9D133789-53E8-40D7-A450-CA5D55A80198}" srcOrd="0" destOrd="0" presId="urn:microsoft.com/office/officeart/2008/layout/HorizontalMultiLevelHierarchy"/>
    <dgm:cxn modelId="{DAD262AA-B122-4F2D-BEB8-C48E6ABB46D2}" type="presParOf" srcId="{233C5DE1-126F-4705-B4E1-FF675CCC1021}" destId="{27D105F2-331D-4A39-9EC1-FD9B4E49EBC0}" srcOrd="5" destOrd="0" presId="urn:microsoft.com/office/officeart/2008/layout/HorizontalMultiLevelHierarchy"/>
    <dgm:cxn modelId="{BF752355-4FDD-4AFC-8D29-2599554A5007}" type="presParOf" srcId="{27D105F2-331D-4A39-9EC1-FD9B4E49EBC0}" destId="{2D48E4F0-92C9-4C41-805C-BAB59082000A}" srcOrd="0" destOrd="0" presId="urn:microsoft.com/office/officeart/2008/layout/HorizontalMultiLevelHierarchy"/>
    <dgm:cxn modelId="{FD8CF0BC-37FE-43DE-9D11-56FCF9FBF91B}" type="presParOf" srcId="{27D105F2-331D-4A39-9EC1-FD9B4E49EBC0}" destId="{14322A34-622A-4BC1-B5D9-ACEB471AA456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265257D-7607-43B3-87DB-9147F60DFEA9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nl-NL"/>
        </a:p>
      </dgm:t>
    </dgm:pt>
    <dgm:pt modelId="{4D276CE9-5ADA-4E73-9EC8-1ABB9821A067}">
      <dgm:prSet phldrT="[Tekst]"/>
      <dgm:spPr/>
      <dgm:t>
        <a:bodyPr/>
        <a:lstStyle/>
        <a:p>
          <a:r>
            <a:rPr lang="nl-NL" dirty="0" err="1" smtClean="0"/>
            <a:t>Hear</a:t>
          </a:r>
          <a:endParaRPr lang="nl-NL" dirty="0"/>
        </a:p>
      </dgm:t>
    </dgm:pt>
    <dgm:pt modelId="{41082D47-A22C-425A-A251-FD29932C559C}" type="parTrans" cxnId="{58A90EC5-AB68-44D2-9FBF-6348E514D00E}">
      <dgm:prSet/>
      <dgm:spPr/>
      <dgm:t>
        <a:bodyPr/>
        <a:lstStyle/>
        <a:p>
          <a:endParaRPr lang="nl-NL"/>
        </a:p>
      </dgm:t>
    </dgm:pt>
    <dgm:pt modelId="{430BBBB9-B283-46CA-A9E8-2F8E7A970001}" type="sibTrans" cxnId="{58A90EC5-AB68-44D2-9FBF-6348E514D00E}">
      <dgm:prSet/>
      <dgm:spPr/>
      <dgm:t>
        <a:bodyPr/>
        <a:lstStyle/>
        <a:p>
          <a:endParaRPr lang="nl-NL"/>
        </a:p>
      </dgm:t>
    </dgm:pt>
    <dgm:pt modelId="{F59C77F3-DF1D-424C-A429-89DB334BFFD8}">
      <dgm:prSet phldrT="[Tekst]"/>
      <dgm:spPr/>
      <dgm:t>
        <a:bodyPr/>
        <a:lstStyle/>
        <a:p>
          <a:r>
            <a:rPr lang="nl-NL" dirty="0" smtClean="0"/>
            <a:t>Let </a:t>
          </a:r>
          <a:r>
            <a:rPr lang="nl-NL" dirty="0" err="1" smtClean="0"/>
            <a:t>eachtother</a:t>
          </a:r>
          <a:r>
            <a:rPr lang="nl-NL" dirty="0" smtClean="0"/>
            <a:t> finish</a:t>
          </a:r>
          <a:endParaRPr lang="nl-NL" dirty="0"/>
        </a:p>
      </dgm:t>
    </dgm:pt>
    <dgm:pt modelId="{5564E8D7-9F3B-454A-B3B3-4F2DCBC56A62}" type="parTrans" cxnId="{AA4A5309-4CCF-435E-83AB-4238EF47A361}">
      <dgm:prSet/>
      <dgm:spPr/>
      <dgm:t>
        <a:bodyPr/>
        <a:lstStyle/>
        <a:p>
          <a:endParaRPr lang="nl-NL"/>
        </a:p>
      </dgm:t>
    </dgm:pt>
    <dgm:pt modelId="{069848A7-E3F0-4D5C-AC00-61B7C6543AF9}" type="sibTrans" cxnId="{AA4A5309-4CCF-435E-83AB-4238EF47A361}">
      <dgm:prSet/>
      <dgm:spPr/>
      <dgm:t>
        <a:bodyPr/>
        <a:lstStyle/>
        <a:p>
          <a:endParaRPr lang="nl-NL"/>
        </a:p>
      </dgm:t>
    </dgm:pt>
    <dgm:pt modelId="{E92FC5CF-7564-4D16-8B37-70F0E4DE94F1}">
      <dgm:prSet phldrT="[Tekst]"/>
      <dgm:spPr/>
      <dgm:t>
        <a:bodyPr/>
        <a:lstStyle/>
        <a:p>
          <a:r>
            <a:rPr lang="nl-NL" dirty="0" err="1" smtClean="0"/>
            <a:t>humming</a:t>
          </a:r>
          <a:endParaRPr lang="nl-NL" dirty="0"/>
        </a:p>
      </dgm:t>
    </dgm:pt>
    <dgm:pt modelId="{B9D78CF7-1683-462D-88AF-4647211EAB18}" type="parTrans" cxnId="{E3637A1C-D3DB-446F-90FB-CF98CBBC28E7}">
      <dgm:prSet/>
      <dgm:spPr/>
      <dgm:t>
        <a:bodyPr/>
        <a:lstStyle/>
        <a:p>
          <a:endParaRPr lang="nl-NL"/>
        </a:p>
      </dgm:t>
    </dgm:pt>
    <dgm:pt modelId="{D7B09985-6E70-40B1-AE7A-560B76BB7F40}" type="sibTrans" cxnId="{E3637A1C-D3DB-446F-90FB-CF98CBBC28E7}">
      <dgm:prSet/>
      <dgm:spPr/>
      <dgm:t>
        <a:bodyPr/>
        <a:lstStyle/>
        <a:p>
          <a:endParaRPr lang="nl-NL"/>
        </a:p>
      </dgm:t>
    </dgm:pt>
    <dgm:pt modelId="{0C432A9D-CDDB-4ACE-BB51-9CA4AFFFE31A}">
      <dgm:prSet phldrT="[Tekst]"/>
      <dgm:spPr/>
      <dgm:t>
        <a:bodyPr/>
        <a:lstStyle/>
        <a:p>
          <a:r>
            <a:rPr lang="nl-NL" dirty="0" smtClean="0"/>
            <a:t>Follow up </a:t>
          </a:r>
          <a:r>
            <a:rPr lang="nl-NL" dirty="0" err="1" smtClean="0"/>
            <a:t>questions</a:t>
          </a:r>
          <a:endParaRPr lang="nl-NL" dirty="0"/>
        </a:p>
      </dgm:t>
    </dgm:pt>
    <dgm:pt modelId="{4E4E638F-8391-4B44-84DD-D42EF5AD593E}" type="parTrans" cxnId="{3B78A59F-8111-42D4-B352-6E3AE3254C56}">
      <dgm:prSet/>
      <dgm:spPr/>
      <dgm:t>
        <a:bodyPr/>
        <a:lstStyle/>
        <a:p>
          <a:endParaRPr lang="nl-NL"/>
        </a:p>
      </dgm:t>
    </dgm:pt>
    <dgm:pt modelId="{B65FA62B-40AC-462D-B172-0C80A954F5F6}" type="sibTrans" cxnId="{3B78A59F-8111-42D4-B352-6E3AE3254C56}">
      <dgm:prSet/>
      <dgm:spPr/>
      <dgm:t>
        <a:bodyPr/>
        <a:lstStyle/>
        <a:p>
          <a:endParaRPr lang="nl-NL"/>
        </a:p>
      </dgm:t>
    </dgm:pt>
    <dgm:pt modelId="{7AA3BF52-B3FC-4259-BB52-7DC3FF1C65A1}" type="pres">
      <dgm:prSet presAssocID="{6265257D-7607-43B3-87DB-9147F60DFEA9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9166015-81BF-4429-8351-28F1F44D509D}" type="pres">
      <dgm:prSet presAssocID="{4D276CE9-5ADA-4E73-9EC8-1ABB9821A067}" presName="root1" presStyleCnt="0"/>
      <dgm:spPr/>
    </dgm:pt>
    <dgm:pt modelId="{12FAABCA-DACF-4822-9C07-814740CB1CBB}" type="pres">
      <dgm:prSet presAssocID="{4D276CE9-5ADA-4E73-9EC8-1ABB9821A067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233C5DE1-126F-4705-B4E1-FF675CCC1021}" type="pres">
      <dgm:prSet presAssocID="{4D276CE9-5ADA-4E73-9EC8-1ABB9821A067}" presName="level2hierChild" presStyleCnt="0"/>
      <dgm:spPr/>
    </dgm:pt>
    <dgm:pt modelId="{83064437-33D5-4B01-ADAC-5C2650575292}" type="pres">
      <dgm:prSet presAssocID="{5564E8D7-9F3B-454A-B3B3-4F2DCBC56A62}" presName="conn2-1" presStyleLbl="parChTrans1D2" presStyleIdx="0" presStyleCnt="3"/>
      <dgm:spPr/>
      <dgm:t>
        <a:bodyPr/>
        <a:lstStyle/>
        <a:p>
          <a:endParaRPr lang="nl-NL"/>
        </a:p>
      </dgm:t>
    </dgm:pt>
    <dgm:pt modelId="{2AF7F053-BC80-41B1-B5B4-2DF78C532A22}" type="pres">
      <dgm:prSet presAssocID="{5564E8D7-9F3B-454A-B3B3-4F2DCBC56A62}" presName="connTx" presStyleLbl="parChTrans1D2" presStyleIdx="0" presStyleCnt="3"/>
      <dgm:spPr/>
      <dgm:t>
        <a:bodyPr/>
        <a:lstStyle/>
        <a:p>
          <a:endParaRPr lang="nl-NL"/>
        </a:p>
      </dgm:t>
    </dgm:pt>
    <dgm:pt modelId="{4D7DB887-0B54-469B-B178-2E6313BA7A3D}" type="pres">
      <dgm:prSet presAssocID="{F59C77F3-DF1D-424C-A429-89DB334BFFD8}" presName="root2" presStyleCnt="0"/>
      <dgm:spPr/>
    </dgm:pt>
    <dgm:pt modelId="{3D77D372-9A48-4EAF-A251-B7645DDB17A8}" type="pres">
      <dgm:prSet presAssocID="{F59C77F3-DF1D-424C-A429-89DB334BFFD8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DCF2C613-3C9D-49B0-8767-FD2879D6F92E}" type="pres">
      <dgm:prSet presAssocID="{F59C77F3-DF1D-424C-A429-89DB334BFFD8}" presName="level3hierChild" presStyleCnt="0"/>
      <dgm:spPr/>
    </dgm:pt>
    <dgm:pt modelId="{1E22C9D5-D434-4047-8FE9-76F981878BF4}" type="pres">
      <dgm:prSet presAssocID="{B9D78CF7-1683-462D-88AF-4647211EAB18}" presName="conn2-1" presStyleLbl="parChTrans1D2" presStyleIdx="1" presStyleCnt="3"/>
      <dgm:spPr/>
      <dgm:t>
        <a:bodyPr/>
        <a:lstStyle/>
        <a:p>
          <a:endParaRPr lang="nl-NL"/>
        </a:p>
      </dgm:t>
    </dgm:pt>
    <dgm:pt modelId="{9AF86DBF-74F3-4C78-B06D-082C72FD522F}" type="pres">
      <dgm:prSet presAssocID="{B9D78CF7-1683-462D-88AF-4647211EAB18}" presName="connTx" presStyleLbl="parChTrans1D2" presStyleIdx="1" presStyleCnt="3"/>
      <dgm:spPr/>
      <dgm:t>
        <a:bodyPr/>
        <a:lstStyle/>
        <a:p>
          <a:endParaRPr lang="nl-NL"/>
        </a:p>
      </dgm:t>
    </dgm:pt>
    <dgm:pt modelId="{178C7FBD-CD57-4492-96C6-F40EBDB87A2B}" type="pres">
      <dgm:prSet presAssocID="{E92FC5CF-7564-4D16-8B37-70F0E4DE94F1}" presName="root2" presStyleCnt="0"/>
      <dgm:spPr/>
    </dgm:pt>
    <dgm:pt modelId="{599C7B6C-3E79-40CD-866D-857739D877C0}" type="pres">
      <dgm:prSet presAssocID="{E92FC5CF-7564-4D16-8B37-70F0E4DE94F1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5B02BA84-C765-4A51-9163-5CD0E9B91523}" type="pres">
      <dgm:prSet presAssocID="{E92FC5CF-7564-4D16-8B37-70F0E4DE94F1}" presName="level3hierChild" presStyleCnt="0"/>
      <dgm:spPr/>
    </dgm:pt>
    <dgm:pt modelId="{35562BF0-1C1B-4620-9E86-67A26C44D512}" type="pres">
      <dgm:prSet presAssocID="{4E4E638F-8391-4B44-84DD-D42EF5AD593E}" presName="conn2-1" presStyleLbl="parChTrans1D2" presStyleIdx="2" presStyleCnt="3"/>
      <dgm:spPr/>
      <dgm:t>
        <a:bodyPr/>
        <a:lstStyle/>
        <a:p>
          <a:endParaRPr lang="nl-NL"/>
        </a:p>
      </dgm:t>
    </dgm:pt>
    <dgm:pt modelId="{9D133789-53E8-40D7-A450-CA5D55A80198}" type="pres">
      <dgm:prSet presAssocID="{4E4E638F-8391-4B44-84DD-D42EF5AD593E}" presName="connTx" presStyleLbl="parChTrans1D2" presStyleIdx="2" presStyleCnt="3"/>
      <dgm:spPr/>
      <dgm:t>
        <a:bodyPr/>
        <a:lstStyle/>
        <a:p>
          <a:endParaRPr lang="nl-NL"/>
        </a:p>
      </dgm:t>
    </dgm:pt>
    <dgm:pt modelId="{27D105F2-331D-4A39-9EC1-FD9B4E49EBC0}" type="pres">
      <dgm:prSet presAssocID="{0C432A9D-CDDB-4ACE-BB51-9CA4AFFFE31A}" presName="root2" presStyleCnt="0"/>
      <dgm:spPr/>
    </dgm:pt>
    <dgm:pt modelId="{2D48E4F0-92C9-4C41-805C-BAB59082000A}" type="pres">
      <dgm:prSet presAssocID="{0C432A9D-CDDB-4ACE-BB51-9CA4AFFFE31A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nl-NL"/>
        </a:p>
      </dgm:t>
    </dgm:pt>
    <dgm:pt modelId="{14322A34-622A-4BC1-B5D9-ACEB471AA456}" type="pres">
      <dgm:prSet presAssocID="{0C432A9D-CDDB-4ACE-BB51-9CA4AFFFE31A}" presName="level3hierChild" presStyleCnt="0"/>
      <dgm:spPr/>
    </dgm:pt>
  </dgm:ptLst>
  <dgm:cxnLst>
    <dgm:cxn modelId="{E47A7B4E-8F38-48AD-BC2A-210D4D9F405D}" type="presOf" srcId="{4E4E638F-8391-4B44-84DD-D42EF5AD593E}" destId="{35562BF0-1C1B-4620-9E86-67A26C44D512}" srcOrd="0" destOrd="0" presId="urn:microsoft.com/office/officeart/2008/layout/HorizontalMultiLevelHierarchy"/>
    <dgm:cxn modelId="{4B629C5D-2393-4797-B340-B9D568674113}" type="presOf" srcId="{F59C77F3-DF1D-424C-A429-89DB334BFFD8}" destId="{3D77D372-9A48-4EAF-A251-B7645DDB17A8}" srcOrd="0" destOrd="0" presId="urn:microsoft.com/office/officeart/2008/layout/HorizontalMultiLevelHierarchy"/>
    <dgm:cxn modelId="{3B78A59F-8111-42D4-B352-6E3AE3254C56}" srcId="{4D276CE9-5ADA-4E73-9EC8-1ABB9821A067}" destId="{0C432A9D-CDDB-4ACE-BB51-9CA4AFFFE31A}" srcOrd="2" destOrd="0" parTransId="{4E4E638F-8391-4B44-84DD-D42EF5AD593E}" sibTransId="{B65FA62B-40AC-462D-B172-0C80A954F5F6}"/>
    <dgm:cxn modelId="{01DC67CD-5D8D-49AB-8023-05FFCA9614BA}" type="presOf" srcId="{0C432A9D-CDDB-4ACE-BB51-9CA4AFFFE31A}" destId="{2D48E4F0-92C9-4C41-805C-BAB59082000A}" srcOrd="0" destOrd="0" presId="urn:microsoft.com/office/officeart/2008/layout/HorizontalMultiLevelHierarchy"/>
    <dgm:cxn modelId="{58A90EC5-AB68-44D2-9FBF-6348E514D00E}" srcId="{6265257D-7607-43B3-87DB-9147F60DFEA9}" destId="{4D276CE9-5ADA-4E73-9EC8-1ABB9821A067}" srcOrd="0" destOrd="0" parTransId="{41082D47-A22C-425A-A251-FD29932C559C}" sibTransId="{430BBBB9-B283-46CA-A9E8-2F8E7A970001}"/>
    <dgm:cxn modelId="{2E372773-7C58-49D6-8F26-E37C132BF885}" type="presOf" srcId="{B9D78CF7-1683-462D-88AF-4647211EAB18}" destId="{1E22C9D5-D434-4047-8FE9-76F981878BF4}" srcOrd="0" destOrd="0" presId="urn:microsoft.com/office/officeart/2008/layout/HorizontalMultiLevelHierarchy"/>
    <dgm:cxn modelId="{C0882E47-7D7F-4770-9B15-F20593EEEFC2}" type="presOf" srcId="{4D276CE9-5ADA-4E73-9EC8-1ABB9821A067}" destId="{12FAABCA-DACF-4822-9C07-814740CB1CBB}" srcOrd="0" destOrd="0" presId="urn:microsoft.com/office/officeart/2008/layout/HorizontalMultiLevelHierarchy"/>
    <dgm:cxn modelId="{A93257E6-178D-45AC-A2D7-595CA6B6DEF8}" type="presOf" srcId="{5564E8D7-9F3B-454A-B3B3-4F2DCBC56A62}" destId="{2AF7F053-BC80-41B1-B5B4-2DF78C532A22}" srcOrd="1" destOrd="0" presId="urn:microsoft.com/office/officeart/2008/layout/HorizontalMultiLevelHierarchy"/>
    <dgm:cxn modelId="{94E2BF7E-79F8-4B32-A0B3-84AF6F50F447}" type="presOf" srcId="{4E4E638F-8391-4B44-84DD-D42EF5AD593E}" destId="{9D133789-53E8-40D7-A450-CA5D55A80198}" srcOrd="1" destOrd="0" presId="urn:microsoft.com/office/officeart/2008/layout/HorizontalMultiLevelHierarchy"/>
    <dgm:cxn modelId="{89EBADE2-ED2F-4031-98B3-B5B7CE94BBEA}" type="presOf" srcId="{6265257D-7607-43B3-87DB-9147F60DFEA9}" destId="{7AA3BF52-B3FC-4259-BB52-7DC3FF1C65A1}" srcOrd="0" destOrd="0" presId="urn:microsoft.com/office/officeart/2008/layout/HorizontalMultiLevelHierarchy"/>
    <dgm:cxn modelId="{AA4A5309-4CCF-435E-83AB-4238EF47A361}" srcId="{4D276CE9-5ADA-4E73-9EC8-1ABB9821A067}" destId="{F59C77F3-DF1D-424C-A429-89DB334BFFD8}" srcOrd="0" destOrd="0" parTransId="{5564E8D7-9F3B-454A-B3B3-4F2DCBC56A62}" sibTransId="{069848A7-E3F0-4D5C-AC00-61B7C6543AF9}"/>
    <dgm:cxn modelId="{E463F5BA-16F4-4211-9B8D-5DF7570FC80D}" type="presOf" srcId="{B9D78CF7-1683-462D-88AF-4647211EAB18}" destId="{9AF86DBF-74F3-4C78-B06D-082C72FD522F}" srcOrd="1" destOrd="0" presId="urn:microsoft.com/office/officeart/2008/layout/HorizontalMultiLevelHierarchy"/>
    <dgm:cxn modelId="{A432F37E-E0BB-42DF-970D-A36CEE4145CA}" type="presOf" srcId="{5564E8D7-9F3B-454A-B3B3-4F2DCBC56A62}" destId="{83064437-33D5-4B01-ADAC-5C2650575292}" srcOrd="0" destOrd="0" presId="urn:microsoft.com/office/officeart/2008/layout/HorizontalMultiLevelHierarchy"/>
    <dgm:cxn modelId="{E3637A1C-D3DB-446F-90FB-CF98CBBC28E7}" srcId="{4D276CE9-5ADA-4E73-9EC8-1ABB9821A067}" destId="{E92FC5CF-7564-4D16-8B37-70F0E4DE94F1}" srcOrd="1" destOrd="0" parTransId="{B9D78CF7-1683-462D-88AF-4647211EAB18}" sibTransId="{D7B09985-6E70-40B1-AE7A-560B76BB7F40}"/>
    <dgm:cxn modelId="{E02C4C2F-77CE-4A3F-BC85-DE9E2338A1E2}" type="presOf" srcId="{E92FC5CF-7564-4D16-8B37-70F0E4DE94F1}" destId="{599C7B6C-3E79-40CD-866D-857739D877C0}" srcOrd="0" destOrd="0" presId="urn:microsoft.com/office/officeart/2008/layout/HorizontalMultiLevelHierarchy"/>
    <dgm:cxn modelId="{068CAE27-B0F7-4F8C-AA12-C564B432F767}" type="presParOf" srcId="{7AA3BF52-B3FC-4259-BB52-7DC3FF1C65A1}" destId="{49166015-81BF-4429-8351-28F1F44D509D}" srcOrd="0" destOrd="0" presId="urn:microsoft.com/office/officeart/2008/layout/HorizontalMultiLevelHierarchy"/>
    <dgm:cxn modelId="{59AC57BA-9291-4192-97C1-8B926586DF7D}" type="presParOf" srcId="{49166015-81BF-4429-8351-28F1F44D509D}" destId="{12FAABCA-DACF-4822-9C07-814740CB1CBB}" srcOrd="0" destOrd="0" presId="urn:microsoft.com/office/officeart/2008/layout/HorizontalMultiLevelHierarchy"/>
    <dgm:cxn modelId="{59C29BEB-DC5D-4163-947A-D46119C6F37C}" type="presParOf" srcId="{49166015-81BF-4429-8351-28F1F44D509D}" destId="{233C5DE1-126F-4705-B4E1-FF675CCC1021}" srcOrd="1" destOrd="0" presId="urn:microsoft.com/office/officeart/2008/layout/HorizontalMultiLevelHierarchy"/>
    <dgm:cxn modelId="{FC6C5A80-E4DD-4594-80A9-E40286A97619}" type="presParOf" srcId="{233C5DE1-126F-4705-B4E1-FF675CCC1021}" destId="{83064437-33D5-4B01-ADAC-5C2650575292}" srcOrd="0" destOrd="0" presId="urn:microsoft.com/office/officeart/2008/layout/HorizontalMultiLevelHierarchy"/>
    <dgm:cxn modelId="{668A7BC7-855F-4B73-93CE-9DC188FFC4FA}" type="presParOf" srcId="{83064437-33D5-4B01-ADAC-5C2650575292}" destId="{2AF7F053-BC80-41B1-B5B4-2DF78C532A22}" srcOrd="0" destOrd="0" presId="urn:microsoft.com/office/officeart/2008/layout/HorizontalMultiLevelHierarchy"/>
    <dgm:cxn modelId="{EBC7BAFA-F4BC-44F5-9A46-F82EE247CF9C}" type="presParOf" srcId="{233C5DE1-126F-4705-B4E1-FF675CCC1021}" destId="{4D7DB887-0B54-469B-B178-2E6313BA7A3D}" srcOrd="1" destOrd="0" presId="urn:microsoft.com/office/officeart/2008/layout/HorizontalMultiLevelHierarchy"/>
    <dgm:cxn modelId="{C5B99845-0D52-4425-BCEB-0E5D89D1D511}" type="presParOf" srcId="{4D7DB887-0B54-469B-B178-2E6313BA7A3D}" destId="{3D77D372-9A48-4EAF-A251-B7645DDB17A8}" srcOrd="0" destOrd="0" presId="urn:microsoft.com/office/officeart/2008/layout/HorizontalMultiLevelHierarchy"/>
    <dgm:cxn modelId="{24279A1E-1449-46D9-A611-B72F52D0AD2C}" type="presParOf" srcId="{4D7DB887-0B54-469B-B178-2E6313BA7A3D}" destId="{DCF2C613-3C9D-49B0-8767-FD2879D6F92E}" srcOrd="1" destOrd="0" presId="urn:microsoft.com/office/officeart/2008/layout/HorizontalMultiLevelHierarchy"/>
    <dgm:cxn modelId="{4CC88212-3CFA-4D94-9902-655EB528D66D}" type="presParOf" srcId="{233C5DE1-126F-4705-B4E1-FF675CCC1021}" destId="{1E22C9D5-D434-4047-8FE9-76F981878BF4}" srcOrd="2" destOrd="0" presId="urn:microsoft.com/office/officeart/2008/layout/HorizontalMultiLevelHierarchy"/>
    <dgm:cxn modelId="{14292925-A6F4-446C-88D5-1F1F2E85F804}" type="presParOf" srcId="{1E22C9D5-D434-4047-8FE9-76F981878BF4}" destId="{9AF86DBF-74F3-4C78-B06D-082C72FD522F}" srcOrd="0" destOrd="0" presId="urn:microsoft.com/office/officeart/2008/layout/HorizontalMultiLevelHierarchy"/>
    <dgm:cxn modelId="{9DBB6A2C-D2C4-4358-AE89-D57EEEC8148F}" type="presParOf" srcId="{233C5DE1-126F-4705-B4E1-FF675CCC1021}" destId="{178C7FBD-CD57-4492-96C6-F40EBDB87A2B}" srcOrd="3" destOrd="0" presId="urn:microsoft.com/office/officeart/2008/layout/HorizontalMultiLevelHierarchy"/>
    <dgm:cxn modelId="{593FE392-7AAC-403A-B73C-1B7920F1E97B}" type="presParOf" srcId="{178C7FBD-CD57-4492-96C6-F40EBDB87A2B}" destId="{599C7B6C-3E79-40CD-866D-857739D877C0}" srcOrd="0" destOrd="0" presId="urn:microsoft.com/office/officeart/2008/layout/HorizontalMultiLevelHierarchy"/>
    <dgm:cxn modelId="{CAC4D940-3B4B-4F34-B341-E00992D74B0B}" type="presParOf" srcId="{178C7FBD-CD57-4492-96C6-F40EBDB87A2B}" destId="{5B02BA84-C765-4A51-9163-5CD0E9B91523}" srcOrd="1" destOrd="0" presId="urn:microsoft.com/office/officeart/2008/layout/HorizontalMultiLevelHierarchy"/>
    <dgm:cxn modelId="{4B86FEEC-7FB6-48A7-96F4-576DB96050B0}" type="presParOf" srcId="{233C5DE1-126F-4705-B4E1-FF675CCC1021}" destId="{35562BF0-1C1B-4620-9E86-67A26C44D512}" srcOrd="4" destOrd="0" presId="urn:microsoft.com/office/officeart/2008/layout/HorizontalMultiLevelHierarchy"/>
    <dgm:cxn modelId="{104028ED-EC83-4DA0-BDFF-F4AE2367E3F3}" type="presParOf" srcId="{35562BF0-1C1B-4620-9E86-67A26C44D512}" destId="{9D133789-53E8-40D7-A450-CA5D55A80198}" srcOrd="0" destOrd="0" presId="urn:microsoft.com/office/officeart/2008/layout/HorizontalMultiLevelHierarchy"/>
    <dgm:cxn modelId="{9939B661-3F78-4527-A385-82AF8EB7D2FD}" type="presParOf" srcId="{233C5DE1-126F-4705-B4E1-FF675CCC1021}" destId="{27D105F2-331D-4A39-9EC1-FD9B4E49EBC0}" srcOrd="5" destOrd="0" presId="urn:microsoft.com/office/officeart/2008/layout/HorizontalMultiLevelHierarchy"/>
    <dgm:cxn modelId="{A51C533C-9460-4BDB-A17F-4873074680A4}" type="presParOf" srcId="{27D105F2-331D-4A39-9EC1-FD9B4E49EBC0}" destId="{2D48E4F0-92C9-4C41-805C-BAB59082000A}" srcOrd="0" destOrd="0" presId="urn:microsoft.com/office/officeart/2008/layout/HorizontalMultiLevelHierarchy"/>
    <dgm:cxn modelId="{494E52CD-F04A-4027-B160-D582931FE947}" type="presParOf" srcId="{27D105F2-331D-4A39-9EC1-FD9B4E49EBC0}" destId="{14322A34-622A-4BC1-B5D9-ACEB471AA456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1413">
              <a:schemeClr val="tx2"/>
            </a:gs>
            <a:gs pos="18000">
              <a:schemeClr val="tx2"/>
            </a:gs>
            <a:gs pos="23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CB5E2-2882-4A3D-8101-620E87623ED6}" type="datetimeFigureOut">
              <a:rPr lang="nl-NL" smtClean="0"/>
              <a:pPr/>
              <a:t>4-8-2019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F997B-158B-4C43-9C69-8968BAF77D61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hyperlink" Target="http://www.schooltv.nl/video/het-romeinse-rijk-groot-machtig-en-rijk/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644080" y="116632"/>
            <a:ext cx="7772400" cy="1470025"/>
          </a:xfrm>
        </p:spPr>
        <p:txBody>
          <a:bodyPr/>
          <a:lstStyle/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age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Greeks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Romans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3215680" y="1196752"/>
            <a:ext cx="6400800" cy="1752600"/>
          </a:xfrm>
        </p:spPr>
        <p:txBody>
          <a:bodyPr/>
          <a:lstStyle/>
          <a:p>
            <a:r>
              <a:rPr lang="nl-NL" dirty="0" smtClean="0"/>
              <a:t>The </a:t>
            </a:r>
            <a:r>
              <a:rPr lang="nl-NL" dirty="0" err="1" smtClean="0"/>
              <a:t>conquest</a:t>
            </a:r>
            <a:r>
              <a:rPr lang="nl-NL" dirty="0" smtClean="0"/>
              <a:t> of a </a:t>
            </a:r>
            <a:r>
              <a:rPr lang="nl-NL" dirty="0" err="1" smtClean="0"/>
              <a:t>great</a:t>
            </a:r>
            <a:r>
              <a:rPr lang="nl-NL" dirty="0" smtClean="0"/>
              <a:t> Empire</a:t>
            </a:r>
            <a:endParaRPr lang="nl-NL" dirty="0"/>
          </a:p>
        </p:txBody>
      </p:sp>
      <p:pic>
        <p:nvPicPr>
          <p:cNvPr id="1026" name="Picture 2" descr="https://upload.wikimedia.org/wikipedia/commons/thumb/0/00/Roman_Empire_Trajan_117AD.png/800px-Roman_Empire_Trajan_117A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648" y="2204864"/>
            <a:ext cx="7552184" cy="4587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Homework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Monique\Dropbox\HRO\Jaar 2\Stage jaar 2\south-park-s13e07c02-morning-announcements-16x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664" y="1417637"/>
            <a:ext cx="7416824" cy="4167787"/>
          </a:xfrm>
          <a:prstGeom prst="rect">
            <a:avLst/>
          </a:prstGeom>
          <a:noFill/>
        </p:spPr>
      </p:pic>
      <p:sp>
        <p:nvSpPr>
          <p:cNvPr id="7" name="Tekstvak 6"/>
          <p:cNvSpPr txBox="1"/>
          <p:nvPr/>
        </p:nvSpPr>
        <p:spPr>
          <a:xfrm>
            <a:off x="222423" y="5790898"/>
            <a:ext cx="3471271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b="1" dirty="0" err="1"/>
              <a:t>Homework</a:t>
            </a:r>
            <a:r>
              <a:rPr lang="nl-NL" b="1" dirty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nl-NL" dirty="0"/>
              <a:t> Read and </a:t>
            </a:r>
            <a:r>
              <a:rPr lang="nl-NL" dirty="0" err="1"/>
              <a:t>Learn</a:t>
            </a:r>
            <a:r>
              <a:rPr lang="nl-NL" dirty="0"/>
              <a:t> </a:t>
            </a:r>
            <a:r>
              <a:rPr lang="nl-NL" dirty="0" err="1"/>
              <a:t>Chapter</a:t>
            </a:r>
            <a:r>
              <a:rPr lang="nl-NL" dirty="0"/>
              <a:t> </a:t>
            </a:r>
            <a:r>
              <a:rPr lang="nl-NL" dirty="0" smtClean="0"/>
              <a:t>3.1 &amp; 3.2</a:t>
            </a:r>
            <a:endParaRPr lang="nl-NL" dirty="0"/>
          </a:p>
          <a:p>
            <a:pPr>
              <a:buFont typeface="Arial" pitchFamily="34" charset="0"/>
              <a:buChar char="•"/>
            </a:pPr>
            <a:r>
              <a:rPr lang="nl-NL" dirty="0"/>
              <a:t> Make </a:t>
            </a:r>
            <a:r>
              <a:rPr lang="nl-NL" dirty="0" err="1"/>
              <a:t>Questions</a:t>
            </a:r>
            <a:endParaRPr lang="nl-NL" dirty="0"/>
          </a:p>
        </p:txBody>
      </p:sp>
      <p:sp>
        <p:nvSpPr>
          <p:cNvPr id="8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err="1">
                <a:solidFill>
                  <a:schemeClr val="bg1"/>
                </a:solidFill>
              </a:rPr>
              <a:t>Question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Worksheet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Finding</a:t>
            </a:r>
            <a:r>
              <a:rPr lang="nl-NL" dirty="0" smtClean="0">
                <a:solidFill>
                  <a:schemeClr val="bg1"/>
                </a:solidFill>
              </a:rPr>
              <a:t> of Rome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Roman </a:t>
            </a:r>
            <a:r>
              <a:rPr lang="nl-NL" dirty="0" err="1" smtClean="0">
                <a:solidFill>
                  <a:schemeClr val="bg1"/>
                </a:solidFill>
              </a:rPr>
              <a:t>Republic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r>
              <a:rPr lang="nl-NL" dirty="0" smtClean="0">
                <a:solidFill>
                  <a:schemeClr val="bg1"/>
                </a:solidFill>
              </a:rPr>
              <a:t> (</a:t>
            </a:r>
            <a:r>
              <a:rPr lang="nl-NL" dirty="0" err="1" smtClean="0">
                <a:solidFill>
                  <a:schemeClr val="bg1"/>
                </a:solidFill>
              </a:rPr>
              <a:t>notes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Homework</a:t>
            </a:r>
            <a:endParaRPr lang="nl-NL" b="1" i="1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chemeClr val="accent3">
                    <a:lumMod val="75000"/>
                  </a:schemeClr>
                </a:solidFill>
              </a:rPr>
              <a:t>Ending</a:t>
            </a:r>
            <a:endParaRPr lang="nl-NL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Tijdelijke aanduiding voor inhoud 2"/>
          <p:cNvSpPr>
            <a:spLocks noGrp="1"/>
          </p:cNvSpPr>
          <p:nvPr>
            <p:ph idx="1"/>
          </p:nvPr>
        </p:nvSpPr>
        <p:spPr>
          <a:xfrm>
            <a:off x="3125516" y="1964757"/>
            <a:ext cx="6084168" cy="16561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Sticks?</a:t>
            </a:r>
          </a:p>
          <a:p>
            <a:pPr>
              <a:buNone/>
            </a:pPr>
            <a:endParaRPr lang="nl-NL" sz="2400" b="1" dirty="0">
              <a:solidFill>
                <a:schemeClr val="accent3">
                  <a:lumMod val="50000"/>
                </a:schemeClr>
              </a:solidFill>
            </a:endParaRPr>
          </a:p>
          <a:p>
            <a:pPr>
              <a:buNone/>
            </a:pP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Next </a:t>
            </a:r>
            <a:r>
              <a:rPr lang="nl-NL" sz="2400" b="1" dirty="0">
                <a:solidFill>
                  <a:schemeClr val="accent3">
                    <a:lumMod val="50000"/>
                  </a:schemeClr>
                </a:solidFill>
              </a:rPr>
              <a:t>week: 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Life in 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 Roman Empire</a:t>
            </a: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3215680" y="3429000"/>
            <a:ext cx="3471271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nl-NL" b="1" dirty="0" err="1"/>
              <a:t>Homework</a:t>
            </a:r>
            <a:r>
              <a:rPr lang="nl-NL" b="1" dirty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nl-NL" dirty="0"/>
              <a:t> Read and </a:t>
            </a:r>
            <a:r>
              <a:rPr lang="nl-NL" dirty="0" err="1"/>
              <a:t>Learn</a:t>
            </a:r>
            <a:r>
              <a:rPr lang="nl-NL" dirty="0"/>
              <a:t> </a:t>
            </a:r>
            <a:r>
              <a:rPr lang="nl-NL" dirty="0" err="1"/>
              <a:t>Chapter</a:t>
            </a:r>
            <a:r>
              <a:rPr lang="nl-NL" dirty="0"/>
              <a:t> </a:t>
            </a:r>
            <a:r>
              <a:rPr lang="nl-NL" dirty="0" smtClean="0"/>
              <a:t>3.1 &amp; 3.2</a:t>
            </a:r>
            <a:endParaRPr lang="nl-NL" dirty="0"/>
          </a:p>
          <a:p>
            <a:pPr>
              <a:buFont typeface="Arial" pitchFamily="34" charset="0"/>
              <a:buChar char="•"/>
            </a:pPr>
            <a:r>
              <a:rPr lang="nl-NL" dirty="0"/>
              <a:t> Make </a:t>
            </a:r>
            <a:r>
              <a:rPr lang="nl-NL" dirty="0" err="1"/>
              <a:t>Questions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034" y="0"/>
            <a:ext cx="8229600" cy="1143000"/>
          </a:xfrm>
        </p:spPr>
        <p:txBody>
          <a:bodyPr/>
          <a:lstStyle/>
          <a:p>
            <a:pPr algn="l"/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Plan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Lesson</a:t>
            </a:r>
            <a:r>
              <a:rPr lang="nl-NL" b="1" i="1" dirty="0" smtClean="0">
                <a:solidFill>
                  <a:schemeClr val="bg1"/>
                </a:solidFill>
              </a:rPr>
              <a:t> </a:t>
            </a:r>
            <a:r>
              <a:rPr lang="nl-NL" b="1" i="1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err="1">
                <a:solidFill>
                  <a:schemeClr val="bg1"/>
                </a:solidFill>
              </a:rPr>
              <a:t>Question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Worksheet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Finding</a:t>
            </a:r>
            <a:r>
              <a:rPr lang="nl-NL" dirty="0" smtClean="0">
                <a:solidFill>
                  <a:schemeClr val="bg1"/>
                </a:solidFill>
              </a:rPr>
              <a:t> of Rome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Roman </a:t>
            </a:r>
            <a:r>
              <a:rPr lang="nl-NL" dirty="0" err="1" smtClean="0">
                <a:solidFill>
                  <a:schemeClr val="bg1"/>
                </a:solidFill>
              </a:rPr>
              <a:t>Republic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r>
              <a:rPr lang="nl-NL" dirty="0" smtClean="0">
                <a:solidFill>
                  <a:schemeClr val="bg1"/>
                </a:solidFill>
              </a:rPr>
              <a:t> (</a:t>
            </a:r>
            <a:r>
              <a:rPr lang="nl-NL" dirty="0" err="1" smtClean="0">
                <a:solidFill>
                  <a:schemeClr val="bg1"/>
                </a:solidFill>
              </a:rPr>
              <a:t>notes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272" y="502922"/>
            <a:ext cx="3219450" cy="1743075"/>
          </a:xfrm>
          <a:prstGeom prst="rect">
            <a:avLst/>
          </a:prstGeom>
        </p:spPr>
      </p:pic>
      <p:sp>
        <p:nvSpPr>
          <p:cNvPr id="7" name="Tijdelijke aanduiding voor inhoud 2"/>
          <p:cNvSpPr txBox="1">
            <a:spLocks/>
          </p:cNvSpPr>
          <p:nvPr/>
        </p:nvSpPr>
        <p:spPr>
          <a:xfrm>
            <a:off x="2855640" y="1700808"/>
            <a:ext cx="6228184" cy="468052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Welcome</a:t>
            </a: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 Magister</a:t>
            </a:r>
          </a:p>
          <a:p>
            <a:r>
              <a:rPr lang="nl-NL" b="1" i="1" dirty="0" err="1">
                <a:solidFill>
                  <a:schemeClr val="accent3">
                    <a:lumMod val="50000"/>
                  </a:schemeClr>
                </a:solidFill>
              </a:rPr>
              <a:t>Lesson</a:t>
            </a:r>
            <a:r>
              <a:rPr lang="nl-NL" b="1" i="1" dirty="0">
                <a:solidFill>
                  <a:schemeClr val="accent3">
                    <a:lumMod val="50000"/>
                  </a:schemeClr>
                </a:solidFill>
              </a:rPr>
              <a:t> plan</a:t>
            </a:r>
          </a:p>
          <a:p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Question</a:t>
            </a: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today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Recap</a:t>
            </a: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- 2.5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Worksheet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(An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invincible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Army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Finding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of Rome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Roman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Republic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Recap</a:t>
            </a: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 (</a:t>
            </a:r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notes</a:t>
            </a:r>
            <a:r>
              <a:rPr lang="nl-NL" dirty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Homework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dirty="0" err="1">
                <a:solidFill>
                  <a:schemeClr val="accent3">
                    <a:lumMod val="50000"/>
                  </a:schemeClr>
                </a:solidFill>
              </a:rPr>
              <a:t>Ending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644" y="4489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nl-NL" sz="4000" dirty="0" err="1">
                <a:solidFill>
                  <a:schemeClr val="bg1"/>
                </a:solidFill>
              </a:rPr>
              <a:t>Lesson</a:t>
            </a:r>
            <a:r>
              <a:rPr lang="nl-NL" sz="4000" dirty="0">
                <a:solidFill>
                  <a:schemeClr val="bg1"/>
                </a:solidFill>
              </a:rPr>
              <a:t> Goals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999656" y="2420888"/>
            <a:ext cx="8367360" cy="2016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400" b="1" dirty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sz="2400" b="1" dirty="0" err="1">
                <a:solidFill>
                  <a:schemeClr val="accent3">
                    <a:lumMod val="50000"/>
                  </a:schemeClr>
                </a:solidFill>
              </a:rPr>
              <a:t>question</a:t>
            </a:r>
            <a:r>
              <a:rPr lang="nl-NL" sz="2400" b="1" dirty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400" b="1" dirty="0" err="1">
                <a:solidFill>
                  <a:schemeClr val="accent3">
                    <a:lumMod val="50000"/>
                  </a:schemeClr>
                </a:solidFill>
              </a:rPr>
              <a:t>today</a:t>
            </a:r>
            <a:r>
              <a:rPr lang="nl-NL" sz="2400" b="1" dirty="0">
                <a:solidFill>
                  <a:schemeClr val="accent3">
                    <a:lumMod val="50000"/>
                  </a:schemeClr>
                </a:solidFill>
              </a:rPr>
              <a:t> is:</a:t>
            </a:r>
          </a:p>
          <a:p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How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did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Romans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conquer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rule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their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large Empire?</a:t>
            </a:r>
            <a:endParaRPr lang="nl-NL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4853" y="0"/>
            <a:ext cx="2097147" cy="1819275"/>
          </a:xfrm>
          <a:prstGeom prst="rect">
            <a:avLst/>
          </a:prstGeom>
        </p:spPr>
      </p:pic>
      <p:sp>
        <p:nvSpPr>
          <p:cNvPr id="6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>
                <a:solidFill>
                  <a:schemeClr val="bg1"/>
                </a:solidFill>
              </a:rPr>
              <a:t>The </a:t>
            </a:r>
            <a:r>
              <a:rPr lang="nl-NL" b="1" i="1" dirty="0" err="1">
                <a:solidFill>
                  <a:schemeClr val="bg1"/>
                </a:solidFill>
              </a:rPr>
              <a:t>Question</a:t>
            </a:r>
            <a:endParaRPr lang="nl-NL" b="1" i="1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Worksheet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Finding</a:t>
            </a:r>
            <a:r>
              <a:rPr lang="nl-NL" dirty="0" smtClean="0">
                <a:solidFill>
                  <a:schemeClr val="bg1"/>
                </a:solidFill>
              </a:rPr>
              <a:t> of Rome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Roman </a:t>
            </a:r>
            <a:r>
              <a:rPr lang="nl-NL" dirty="0" err="1" smtClean="0">
                <a:solidFill>
                  <a:schemeClr val="bg1"/>
                </a:solidFill>
              </a:rPr>
              <a:t>Republic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r>
              <a:rPr lang="nl-NL" dirty="0" smtClean="0">
                <a:solidFill>
                  <a:schemeClr val="bg1"/>
                </a:solidFill>
              </a:rPr>
              <a:t> (</a:t>
            </a:r>
            <a:r>
              <a:rPr lang="nl-NL" dirty="0" err="1" smtClean="0">
                <a:solidFill>
                  <a:schemeClr val="bg1"/>
                </a:solidFill>
              </a:rPr>
              <a:t>notes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0" y="10299"/>
            <a:ext cx="2880320" cy="868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nl-NL" sz="4000" dirty="0" err="1" smtClean="0">
                <a:solidFill>
                  <a:schemeClr val="bg1"/>
                </a:solidFill>
              </a:rPr>
              <a:t>Recap</a:t>
            </a:r>
            <a:endParaRPr lang="nl-NL" sz="4000" dirty="0">
              <a:solidFill>
                <a:schemeClr val="bg1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3106969" y="2084884"/>
            <a:ext cx="616989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solidFill>
                  <a:schemeClr val="accent3">
                    <a:lumMod val="50000"/>
                  </a:schemeClr>
                </a:solidFill>
              </a:rPr>
              <a:t>Culture:</a:t>
            </a:r>
          </a:p>
          <a:p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Everything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that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is made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invented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by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a society.</a:t>
            </a:r>
            <a:endParaRPr lang="nl-NL" sz="2000" i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Art, building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style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sports</a:t>
            </a:r>
            <a:endParaRPr lang="nl-NL" sz="2000" i="1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nl-NL" sz="2000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b="1" dirty="0" err="1">
                <a:solidFill>
                  <a:schemeClr val="accent3">
                    <a:lumMod val="50000"/>
                  </a:schemeClr>
                </a:solidFill>
              </a:rPr>
              <a:t>Science</a:t>
            </a:r>
            <a:r>
              <a:rPr lang="nl-NL" sz="2000" b="1" dirty="0">
                <a:solidFill>
                  <a:schemeClr val="accent3">
                    <a:lumMod val="50000"/>
                  </a:schemeClr>
                </a:solidFill>
              </a:rPr>
              <a:t>: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nl-NL" sz="20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Natural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Philosophy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 or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study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 of nature.</a:t>
            </a:r>
          </a:p>
          <a:p>
            <a:endParaRPr lang="nl-NL" sz="2000" i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b="1" dirty="0" err="1">
                <a:solidFill>
                  <a:schemeClr val="accent3">
                    <a:lumMod val="50000"/>
                  </a:schemeClr>
                </a:solidFill>
              </a:rPr>
              <a:t>Philosophy</a:t>
            </a:r>
            <a:r>
              <a:rPr lang="nl-NL" sz="2000" b="1" dirty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Instead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studying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nature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some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scholars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asked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questions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about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people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do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>
                <a:solidFill>
                  <a:schemeClr val="accent3">
                    <a:lumMod val="50000"/>
                  </a:schemeClr>
                </a:solidFill>
              </a:rPr>
              <a:t>think</a:t>
            </a:r>
            <a:r>
              <a:rPr lang="nl-NL" sz="2000" dirty="0">
                <a:solidFill>
                  <a:schemeClr val="accent3">
                    <a:lumMod val="50000"/>
                  </a:schemeClr>
                </a:solidFill>
              </a:rPr>
              <a:t>.</a:t>
            </a:r>
          </a:p>
          <a:p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Whats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 right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 wrong?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Whats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 beauty? How do we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know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 is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true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?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What’s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 best form of </a:t>
            </a:r>
            <a:r>
              <a:rPr lang="nl-NL" sz="2000" i="1" dirty="0" err="1">
                <a:solidFill>
                  <a:schemeClr val="accent3">
                    <a:lumMod val="50000"/>
                  </a:schemeClr>
                </a:solidFill>
              </a:rPr>
              <a:t>government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?</a:t>
            </a:r>
          </a:p>
          <a:p>
            <a:endParaRPr lang="nl-NL" sz="2000" i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b="1" i="1" dirty="0">
                <a:solidFill>
                  <a:schemeClr val="accent3">
                    <a:lumMod val="50000"/>
                  </a:schemeClr>
                </a:solidFill>
              </a:rPr>
              <a:t>“</a:t>
            </a:r>
            <a:r>
              <a:rPr lang="nl-NL" sz="2000" b="1" i="1" dirty="0" err="1">
                <a:solidFill>
                  <a:schemeClr val="accent3">
                    <a:lumMod val="50000"/>
                  </a:schemeClr>
                </a:solidFill>
              </a:rPr>
              <a:t>uomo</a:t>
            </a:r>
            <a:r>
              <a:rPr lang="nl-NL" sz="2000" b="1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i="1" dirty="0" err="1">
                <a:solidFill>
                  <a:schemeClr val="accent3">
                    <a:lumMod val="50000"/>
                  </a:schemeClr>
                </a:solidFill>
              </a:rPr>
              <a:t>universale</a:t>
            </a:r>
            <a:r>
              <a:rPr lang="nl-NL" sz="2000" b="1" i="1" dirty="0">
                <a:solidFill>
                  <a:schemeClr val="accent3">
                    <a:lumMod val="50000"/>
                  </a:schemeClr>
                </a:solidFill>
              </a:rPr>
              <a:t>”</a:t>
            </a:r>
          </a:p>
        </p:txBody>
      </p:sp>
      <p:pic>
        <p:nvPicPr>
          <p:cNvPr id="8" name="Picture 2" descr="http://threeships.timerime.com/users/18104/media/zie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448" y="3861048"/>
            <a:ext cx="1357185" cy="1995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threeships.timerime.com/users/20333/media/tempe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915" y="444648"/>
            <a:ext cx="2177484" cy="163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grieks.quintenvennik.nl/wp-content/uploads/2013/02/olympischespele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0336" y="1230396"/>
            <a:ext cx="2563464" cy="1708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err="1">
                <a:solidFill>
                  <a:schemeClr val="bg1"/>
                </a:solidFill>
              </a:rPr>
              <a:t>Question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Recap</a:t>
            </a:r>
            <a:endParaRPr lang="nl-NL" b="1" i="1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Worksheet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Finding</a:t>
            </a:r>
            <a:r>
              <a:rPr lang="nl-NL" dirty="0" smtClean="0">
                <a:solidFill>
                  <a:schemeClr val="bg1"/>
                </a:solidFill>
              </a:rPr>
              <a:t> of Rome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Roman </a:t>
            </a:r>
            <a:r>
              <a:rPr lang="nl-NL" dirty="0" err="1" smtClean="0">
                <a:solidFill>
                  <a:schemeClr val="bg1"/>
                </a:solidFill>
              </a:rPr>
              <a:t>Republic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r>
              <a:rPr lang="nl-NL" dirty="0" smtClean="0">
                <a:solidFill>
                  <a:schemeClr val="bg1"/>
                </a:solidFill>
              </a:rPr>
              <a:t> (</a:t>
            </a:r>
            <a:r>
              <a:rPr lang="nl-NL" dirty="0" err="1" smtClean="0">
                <a:solidFill>
                  <a:schemeClr val="bg1"/>
                </a:solidFill>
              </a:rPr>
              <a:t>notes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63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2711624" y="476672"/>
            <a:ext cx="5832648" cy="868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Worksheet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Assignment</a:t>
            </a:r>
            <a:endParaRPr lang="nl-NL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2855640" y="1345369"/>
            <a:ext cx="698477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Step 1:</a:t>
            </a:r>
          </a:p>
          <a:p>
            <a:endParaRPr lang="nl-NL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? 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Watch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clip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make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worksheet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questions</a:t>
            </a:r>
            <a:endParaRPr lang="nl-NL" sz="20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How?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Alone</a:t>
            </a:r>
            <a:endParaRPr lang="nl-NL" sz="20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Help? 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No</a:t>
            </a:r>
          </a:p>
          <a:p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Time? </a:t>
            </a:r>
            <a:r>
              <a:rPr lang="nl-NL" sz="2000" i="1" dirty="0">
                <a:solidFill>
                  <a:schemeClr val="accent3">
                    <a:lumMod val="50000"/>
                  </a:schemeClr>
                </a:solidFill>
              </a:rPr>
              <a:t>5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minutes</a:t>
            </a:r>
          </a:p>
          <a:p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Result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? 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See step 2!</a:t>
            </a:r>
          </a:p>
          <a:p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Finished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?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Wait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silently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for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step 2</a:t>
            </a:r>
          </a:p>
          <a:p>
            <a:endParaRPr lang="nl-NL" sz="2000" b="1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Step 2: 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(Check-in-duo’s)</a:t>
            </a:r>
          </a:p>
          <a:p>
            <a:endParaRPr lang="nl-NL" sz="20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? 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Exchange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worksheet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with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one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next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you</a:t>
            </a:r>
            <a:endParaRPr lang="nl-NL" sz="20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How?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Discuss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eachother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questions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explain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your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anwser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other</a:t>
            </a:r>
            <a:endParaRPr lang="nl-NL" sz="2000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Time? 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5 minutes</a:t>
            </a:r>
          </a:p>
          <a:p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Results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?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Any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questions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?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We’ll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discuss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it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with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class</a:t>
            </a:r>
          </a:p>
          <a:p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Finished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? 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Start reading pages 55 </a:t>
            </a:r>
            <a:r>
              <a:rPr lang="nl-NL" sz="2000" i="1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i="1" dirty="0" smtClean="0">
                <a:solidFill>
                  <a:schemeClr val="accent3">
                    <a:lumMod val="50000"/>
                  </a:schemeClr>
                </a:solidFill>
              </a:rPr>
              <a:t> 56</a:t>
            </a:r>
            <a:endParaRPr lang="nl-NL" sz="20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err="1">
                <a:solidFill>
                  <a:schemeClr val="bg1"/>
                </a:solidFill>
              </a:rPr>
              <a:t>Question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Worksheet</a:t>
            </a:r>
            <a:endParaRPr lang="nl-NL" b="1" i="1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Finding</a:t>
            </a:r>
            <a:r>
              <a:rPr lang="nl-NL" dirty="0" smtClean="0">
                <a:solidFill>
                  <a:schemeClr val="bg1"/>
                </a:solidFill>
              </a:rPr>
              <a:t> of Rome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Roman </a:t>
            </a:r>
            <a:r>
              <a:rPr lang="nl-NL" dirty="0" err="1" smtClean="0">
                <a:solidFill>
                  <a:schemeClr val="bg1"/>
                </a:solidFill>
              </a:rPr>
              <a:t>Republic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r>
              <a:rPr lang="nl-NL" dirty="0" smtClean="0">
                <a:solidFill>
                  <a:schemeClr val="bg1"/>
                </a:solidFill>
              </a:rPr>
              <a:t> (</a:t>
            </a:r>
            <a:r>
              <a:rPr lang="nl-NL" dirty="0" err="1" smtClean="0">
                <a:solidFill>
                  <a:schemeClr val="bg1"/>
                </a:solidFill>
              </a:rPr>
              <a:t>notes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2" name="Actieknop: Film 1">
            <a:hlinkClick r:id="rId2" highlightClick="1"/>
          </p:cNvPr>
          <p:cNvSpPr/>
          <p:nvPr/>
        </p:nvSpPr>
        <p:spPr>
          <a:xfrm>
            <a:off x="767408" y="5661248"/>
            <a:ext cx="1042416" cy="1042416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9336360" y="1844734"/>
            <a:ext cx="2236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Behavior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– I want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…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92968430"/>
              </p:ext>
            </p:extLst>
          </p:nvPr>
        </p:nvGraphicFramePr>
        <p:xfrm>
          <a:off x="10128448" y="2214066"/>
          <a:ext cx="1892650" cy="22052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840540589"/>
              </p:ext>
            </p:extLst>
          </p:nvPr>
        </p:nvGraphicFramePr>
        <p:xfrm flipH="1">
          <a:off x="8194453" y="2214066"/>
          <a:ext cx="1789979" cy="22772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818542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5" grpId="0">
        <p:bldAsOne/>
      </p:bldGraphic>
      <p:bldGraphic spid="8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2783632" y="2219"/>
            <a:ext cx="5832648" cy="868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Finding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 of Rome</a:t>
            </a:r>
            <a:endParaRPr lang="nl-NL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2845821" y="1353644"/>
            <a:ext cx="69847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Timeline:</a:t>
            </a: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8th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century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BC Rome is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founded</a:t>
            </a:r>
            <a:endParaRPr lang="nl-NL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4th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century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BC Rome starts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conquer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Regions</a:t>
            </a:r>
            <a:endParaRPr lang="nl-NL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272 BC Romans take control of Italy</a:t>
            </a: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264 – 146 BC 3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great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wars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with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Cartage</a:t>
            </a:r>
            <a:endParaRPr lang="nl-NL" sz="2000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Next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rest of Europe</a:t>
            </a:r>
            <a:endParaRPr lang="nl-NL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err="1">
                <a:solidFill>
                  <a:schemeClr val="bg1"/>
                </a:solidFill>
              </a:rPr>
              <a:t>Question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Worksheet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Finding</a:t>
            </a:r>
            <a:r>
              <a:rPr lang="nl-NL" b="1" i="1" dirty="0" smtClean="0">
                <a:solidFill>
                  <a:schemeClr val="bg1"/>
                </a:solidFill>
              </a:rPr>
              <a:t> of Rome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Roman </a:t>
            </a:r>
            <a:r>
              <a:rPr lang="nl-NL" dirty="0" err="1" smtClean="0">
                <a:solidFill>
                  <a:schemeClr val="bg1"/>
                </a:solidFill>
              </a:rPr>
              <a:t>Republic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r>
              <a:rPr lang="nl-NL" dirty="0" smtClean="0">
                <a:solidFill>
                  <a:schemeClr val="bg1"/>
                </a:solidFill>
              </a:rPr>
              <a:t> (</a:t>
            </a:r>
            <a:r>
              <a:rPr lang="nl-NL" dirty="0" err="1" smtClean="0">
                <a:solidFill>
                  <a:schemeClr val="bg1"/>
                </a:solidFill>
              </a:rPr>
              <a:t>notes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8209" y="3195811"/>
            <a:ext cx="5853791" cy="366218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7470" y="855467"/>
            <a:ext cx="8005650" cy="600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369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2783632" y="2219"/>
            <a:ext cx="5832648" cy="868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Finding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 of Rome</a:t>
            </a:r>
            <a:endParaRPr lang="nl-NL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2845821" y="1353644"/>
            <a:ext cx="698477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Rome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expands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, but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how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?</a:t>
            </a:r>
          </a:p>
          <a:p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First look at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their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armies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 marL="457200" indent="-457200">
              <a:buAutoNum type="arabicPeriod"/>
            </a:pP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Roman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armies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are well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armed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well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trained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457200" indent="-457200">
              <a:buAutoNum type="arabicPeriod"/>
            </a:pP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Well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organized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armies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every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soldier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knew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do;</a:t>
            </a:r>
          </a:p>
          <a:p>
            <a:pPr marL="457200" indent="-457200">
              <a:buAutoNum type="arabicPeriod"/>
            </a:pP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Warrior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motivation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457200" indent="-457200">
              <a:buAutoNum type="arabicPeriod"/>
            </a:pPr>
            <a:endParaRPr lang="nl-NL" sz="2000" dirty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Second,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what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did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they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do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with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conquered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b="1" dirty="0" err="1" smtClean="0">
                <a:solidFill>
                  <a:schemeClr val="accent3">
                    <a:lumMod val="50000"/>
                  </a:schemeClr>
                </a:solidFill>
              </a:rPr>
              <a:t>cities</a:t>
            </a:r>
            <a:r>
              <a:rPr lang="nl-NL" sz="2000" b="1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</a:p>
          <a:p>
            <a:pPr marL="457200" indent="-457200">
              <a:buAutoNum type="arabicPeriod"/>
            </a:pP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Conquered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people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allowed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become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allies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457200" indent="-457200">
              <a:buAutoNum type="arabicPeriod"/>
            </a:pP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Conquered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people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allowed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fight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in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their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armies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if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they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completed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military service,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they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got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Roman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civil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rights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  <a:p>
            <a:pPr marL="457200" indent="-457200">
              <a:buAutoNum type="arabicPeriod"/>
            </a:pP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People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allowed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their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own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customs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Religion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sometimes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Romans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took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over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some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customs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example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nl-NL" sz="2000" dirty="0" err="1" smtClean="0">
                <a:solidFill>
                  <a:schemeClr val="accent3">
                    <a:lumMod val="50000"/>
                  </a:schemeClr>
                </a:solidFill>
              </a:rPr>
              <a:t>Greeks</a:t>
            </a:r>
            <a:r>
              <a:rPr lang="nl-NL" sz="2000" dirty="0" smtClean="0">
                <a:solidFill>
                  <a:schemeClr val="accent3">
                    <a:lumMod val="50000"/>
                  </a:schemeClr>
                </a:solidFill>
              </a:rPr>
              <a:t> culture;</a:t>
            </a:r>
            <a:endParaRPr lang="nl-NL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err="1">
                <a:solidFill>
                  <a:schemeClr val="bg1"/>
                </a:solidFill>
              </a:rPr>
              <a:t>Question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Worksheet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Finding</a:t>
            </a:r>
            <a:r>
              <a:rPr lang="nl-NL" b="1" i="1" dirty="0" smtClean="0">
                <a:solidFill>
                  <a:schemeClr val="bg1"/>
                </a:solidFill>
              </a:rPr>
              <a:t> of Rome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Roman </a:t>
            </a:r>
            <a:r>
              <a:rPr lang="nl-NL" dirty="0" err="1" smtClean="0">
                <a:solidFill>
                  <a:schemeClr val="bg1"/>
                </a:solidFill>
              </a:rPr>
              <a:t>Republic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r>
              <a:rPr lang="nl-NL" dirty="0" smtClean="0">
                <a:solidFill>
                  <a:schemeClr val="bg1"/>
                </a:solidFill>
              </a:rPr>
              <a:t> (</a:t>
            </a:r>
            <a:r>
              <a:rPr lang="nl-NL" dirty="0" err="1" smtClean="0">
                <a:solidFill>
                  <a:schemeClr val="bg1"/>
                </a:solidFill>
              </a:rPr>
              <a:t>notes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9492" y="898265"/>
            <a:ext cx="7344816" cy="5683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207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3999769" y="413012"/>
            <a:ext cx="5832648" cy="868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Roman </a:t>
            </a:r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Republic</a:t>
            </a:r>
            <a:endParaRPr lang="nl-NL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err="1">
                <a:solidFill>
                  <a:schemeClr val="bg1"/>
                </a:solidFill>
              </a:rPr>
              <a:t>Question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Worksheet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Finding</a:t>
            </a:r>
            <a:r>
              <a:rPr lang="nl-NL" dirty="0" smtClean="0">
                <a:solidFill>
                  <a:schemeClr val="bg1"/>
                </a:solidFill>
              </a:rPr>
              <a:t> of Rome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smtClean="0">
                <a:solidFill>
                  <a:schemeClr val="bg1"/>
                </a:solidFill>
              </a:rPr>
              <a:t>Roman </a:t>
            </a:r>
            <a:r>
              <a:rPr lang="nl-NL" b="1" i="1" dirty="0" err="1" smtClean="0">
                <a:solidFill>
                  <a:schemeClr val="bg1"/>
                </a:solidFill>
              </a:rPr>
              <a:t>Republic</a:t>
            </a:r>
            <a:endParaRPr lang="nl-NL" b="1" i="1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r>
              <a:rPr lang="nl-NL" dirty="0" smtClean="0">
                <a:solidFill>
                  <a:schemeClr val="bg1"/>
                </a:solidFill>
              </a:rPr>
              <a:t> (</a:t>
            </a:r>
            <a:r>
              <a:rPr lang="nl-NL" dirty="0" err="1" smtClean="0">
                <a:solidFill>
                  <a:schemeClr val="bg1"/>
                </a:solidFill>
              </a:rPr>
              <a:t>notes</a:t>
            </a:r>
            <a:r>
              <a:rPr lang="nl-NL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4943872" y="4323829"/>
            <a:ext cx="4032448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b="1" dirty="0" err="1" smtClean="0">
                <a:solidFill>
                  <a:schemeClr val="accent3">
                    <a:lumMod val="50000"/>
                  </a:schemeClr>
                </a:solidFill>
              </a:rPr>
              <a:t>Senate</a:t>
            </a:r>
            <a:endParaRPr lang="nl-NL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Assembly of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several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hundred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men;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Only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important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rich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families;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They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vote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on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bills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;</a:t>
            </a:r>
          </a:p>
        </p:txBody>
      </p:sp>
      <p:sp>
        <p:nvSpPr>
          <p:cNvPr id="9" name="PIJL-OMLAAG 8"/>
          <p:cNvSpPr/>
          <p:nvPr/>
        </p:nvSpPr>
        <p:spPr>
          <a:xfrm rot="10800000">
            <a:off x="4941272" y="3189539"/>
            <a:ext cx="484632" cy="10006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4388177" y="2820207"/>
            <a:ext cx="159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Elect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for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1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year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PIJL-OMLAAG 11"/>
          <p:cNvSpPr/>
          <p:nvPr/>
        </p:nvSpPr>
        <p:spPr>
          <a:xfrm rot="10800000">
            <a:off x="8491686" y="3189539"/>
            <a:ext cx="484632" cy="10006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7938592" y="2820207"/>
            <a:ext cx="159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Elect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for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1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year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3999769" y="1915774"/>
            <a:ext cx="2367636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Consul</a:t>
            </a:r>
          </a:p>
          <a:p>
            <a:pPr algn="ctr"/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Lead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Senate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Propose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bills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/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measures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7550184" y="1915774"/>
            <a:ext cx="2367636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nl-NL" b="1" dirty="0" smtClean="0">
                <a:solidFill>
                  <a:schemeClr val="accent3">
                    <a:lumMod val="50000"/>
                  </a:schemeClr>
                </a:solidFill>
              </a:rPr>
              <a:t>Consul</a:t>
            </a:r>
          </a:p>
          <a:p>
            <a:pPr algn="ctr"/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Lead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Senate</a:t>
            </a:r>
            <a:endParaRPr lang="nl-NL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ctr"/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Propose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bills</a:t>
            </a:r>
            <a:r>
              <a:rPr lang="nl-NL" dirty="0" smtClean="0">
                <a:solidFill>
                  <a:schemeClr val="accent3">
                    <a:lumMod val="50000"/>
                  </a:schemeClr>
                </a:solidFill>
              </a:rPr>
              <a:t>/</a:t>
            </a:r>
            <a:r>
              <a:rPr lang="nl-NL" dirty="0" err="1" smtClean="0">
                <a:solidFill>
                  <a:schemeClr val="accent3">
                    <a:lumMod val="50000"/>
                  </a:schemeClr>
                </a:solidFill>
              </a:rPr>
              <a:t>measures</a:t>
            </a:r>
            <a:endParaRPr lang="nl-N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" name="PIJL-LINKS en -RECHTS 1"/>
          <p:cNvSpPr/>
          <p:nvPr/>
        </p:nvSpPr>
        <p:spPr>
          <a:xfrm>
            <a:off x="6402728" y="2135123"/>
            <a:ext cx="111213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6563122" y="1547302"/>
            <a:ext cx="76194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Veto’s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6555731" y="3505175"/>
            <a:ext cx="76194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Veto’s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17" name="PIJL-OMLAAG 16"/>
          <p:cNvSpPr/>
          <p:nvPr/>
        </p:nvSpPr>
        <p:spPr>
          <a:xfrm rot="18889042">
            <a:off x="6119211" y="2950732"/>
            <a:ext cx="484632" cy="6079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PIJL-OMLAAG 17"/>
          <p:cNvSpPr/>
          <p:nvPr/>
        </p:nvSpPr>
        <p:spPr>
          <a:xfrm rot="2584437">
            <a:off x="7323624" y="2954008"/>
            <a:ext cx="484632" cy="6079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2755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2" grpId="0" animBg="1"/>
      <p:bldP spid="13" grpId="0"/>
      <p:bldP spid="14" grpId="0" animBg="1"/>
      <p:bldP spid="15" grpId="0" animBg="1"/>
      <p:bldP spid="2" grpId="0" animBg="1"/>
      <p:bldP spid="5" grpId="0" animBg="1"/>
      <p:bldP spid="16" grpId="0" animBg="1"/>
      <p:bldP spid="17" grpId="0" animBg="1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3999769" y="413012"/>
            <a:ext cx="5832648" cy="8686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Recap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 (</a:t>
            </a:r>
            <a:r>
              <a:rPr lang="nl-NL" sz="4000" dirty="0" err="1" smtClean="0">
                <a:solidFill>
                  <a:schemeClr val="accent3">
                    <a:lumMod val="75000"/>
                  </a:schemeClr>
                </a:solidFill>
              </a:rPr>
              <a:t>Notes</a:t>
            </a:r>
            <a:r>
              <a:rPr lang="nl-NL" sz="4000" dirty="0" smtClean="0">
                <a:solidFill>
                  <a:schemeClr val="accent3">
                    <a:lumMod val="75000"/>
                  </a:schemeClr>
                </a:solidFill>
              </a:rPr>
              <a:t>)</a:t>
            </a:r>
            <a:endParaRPr lang="nl-NL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1" name="Tijdelijke aanduiding voor inhoud 2"/>
          <p:cNvSpPr txBox="1">
            <a:spLocks/>
          </p:cNvSpPr>
          <p:nvPr/>
        </p:nvSpPr>
        <p:spPr>
          <a:xfrm>
            <a:off x="32896" y="2060848"/>
            <a:ext cx="28803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Introduction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Lesson</a:t>
            </a:r>
            <a:r>
              <a:rPr lang="nl-NL" dirty="0" smtClean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plan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>
                <a:solidFill>
                  <a:schemeClr val="bg1"/>
                </a:solidFill>
              </a:rPr>
              <a:t>The </a:t>
            </a:r>
            <a:r>
              <a:rPr lang="nl-NL" dirty="0" err="1">
                <a:solidFill>
                  <a:schemeClr val="bg1"/>
                </a:solidFill>
              </a:rPr>
              <a:t>Question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Recap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Worksheet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Finding</a:t>
            </a:r>
            <a:r>
              <a:rPr lang="nl-NL" dirty="0" smtClean="0">
                <a:solidFill>
                  <a:schemeClr val="bg1"/>
                </a:solidFill>
              </a:rPr>
              <a:t> of Rome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smtClean="0">
                <a:solidFill>
                  <a:schemeClr val="bg1"/>
                </a:solidFill>
              </a:rPr>
              <a:t>Roman </a:t>
            </a:r>
            <a:r>
              <a:rPr lang="nl-NL" dirty="0" err="1" smtClean="0">
                <a:solidFill>
                  <a:schemeClr val="bg1"/>
                </a:solidFill>
              </a:rPr>
              <a:t>Republic</a:t>
            </a:r>
            <a:endParaRPr lang="nl-NL" dirty="0" smtClean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b="1" i="1" dirty="0" err="1" smtClean="0">
                <a:solidFill>
                  <a:schemeClr val="bg1"/>
                </a:solidFill>
              </a:rPr>
              <a:t>Recap</a:t>
            </a:r>
            <a:r>
              <a:rPr lang="nl-NL" b="1" i="1" dirty="0" smtClean="0">
                <a:solidFill>
                  <a:schemeClr val="bg1"/>
                </a:solidFill>
              </a:rPr>
              <a:t> (</a:t>
            </a:r>
            <a:r>
              <a:rPr lang="nl-NL" b="1" i="1" dirty="0" err="1" smtClean="0">
                <a:solidFill>
                  <a:schemeClr val="bg1"/>
                </a:solidFill>
              </a:rPr>
              <a:t>notes</a:t>
            </a:r>
            <a:r>
              <a:rPr lang="nl-NL" b="1" i="1" dirty="0" smtClean="0">
                <a:solidFill>
                  <a:schemeClr val="bg1"/>
                </a:solidFill>
              </a:rPr>
              <a:t>)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 smtClean="0">
                <a:solidFill>
                  <a:schemeClr val="bg1"/>
                </a:solidFill>
              </a:rPr>
              <a:t>Homework</a:t>
            </a:r>
            <a:endParaRPr lang="nl-NL" dirty="0">
              <a:solidFill>
                <a:schemeClr val="bg1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nl-NL" dirty="0" err="1">
                <a:solidFill>
                  <a:schemeClr val="bg1"/>
                </a:solidFill>
              </a:rPr>
              <a:t>Ending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19" name="Tijdelijke aanduiding voor inhoud 2"/>
          <p:cNvSpPr>
            <a:spLocks noGrp="1"/>
          </p:cNvSpPr>
          <p:nvPr>
            <p:ph idx="1"/>
          </p:nvPr>
        </p:nvSpPr>
        <p:spPr>
          <a:xfrm>
            <a:off x="2732412" y="1261322"/>
            <a:ext cx="9412260" cy="548004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sz="2400" b="1" dirty="0">
                <a:solidFill>
                  <a:schemeClr val="accent3">
                    <a:lumMod val="50000"/>
                  </a:schemeClr>
                </a:solidFill>
              </a:rPr>
              <a:t>The </a:t>
            </a:r>
            <a:r>
              <a:rPr lang="nl-NL" sz="2400" b="1" dirty="0" err="1">
                <a:solidFill>
                  <a:schemeClr val="accent3">
                    <a:lumMod val="50000"/>
                  </a:schemeClr>
                </a:solidFill>
              </a:rPr>
              <a:t>question</a:t>
            </a:r>
            <a:r>
              <a:rPr lang="nl-NL" sz="2400" b="1" dirty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400" b="1" dirty="0" err="1">
                <a:solidFill>
                  <a:schemeClr val="accent3">
                    <a:lumMod val="50000"/>
                  </a:schemeClr>
                </a:solidFill>
              </a:rPr>
              <a:t>today</a:t>
            </a:r>
            <a:r>
              <a:rPr lang="nl-NL" sz="2400" b="1" dirty="0">
                <a:solidFill>
                  <a:schemeClr val="accent3">
                    <a:lumMod val="50000"/>
                  </a:schemeClr>
                </a:solidFill>
              </a:rPr>
              <a:t> is:</a:t>
            </a:r>
          </a:p>
          <a:p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How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did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Romans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conquer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rule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dirty="0" err="1" smtClean="0">
                <a:solidFill>
                  <a:schemeClr val="accent3">
                    <a:lumMod val="50000"/>
                  </a:schemeClr>
                </a:solidFill>
              </a:rPr>
              <a:t>their</a:t>
            </a:r>
            <a:r>
              <a:rPr lang="nl-NL" sz="2400" dirty="0" smtClean="0">
                <a:solidFill>
                  <a:schemeClr val="accent3">
                    <a:lumMod val="50000"/>
                  </a:schemeClr>
                </a:solidFill>
              </a:rPr>
              <a:t> large Empire?</a:t>
            </a:r>
          </a:p>
          <a:p>
            <a:pPr marL="0" indent="0">
              <a:buNone/>
            </a:pP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Conquer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: (Military)</a:t>
            </a:r>
          </a:p>
          <a:p>
            <a:pPr marL="0" indent="0">
              <a:buNone/>
            </a:pP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The romans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conquered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because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they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had a professional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well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trained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army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Conquered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people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allowed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become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allies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fight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in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Roman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armies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They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were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allowed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keep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their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own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culture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religion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sometimes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Romans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took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over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some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that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culture (like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Greek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culture)</a:t>
            </a:r>
          </a:p>
          <a:p>
            <a:pPr marL="0" indent="0">
              <a:buNone/>
            </a:pP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Rule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: (</a:t>
            </a:r>
            <a:r>
              <a:rPr lang="nl-NL" sz="2400" b="1" dirty="0" err="1" smtClean="0">
                <a:solidFill>
                  <a:schemeClr val="accent3">
                    <a:lumMod val="50000"/>
                  </a:schemeClr>
                </a:solidFill>
              </a:rPr>
              <a:t>Political</a:t>
            </a:r>
            <a:r>
              <a:rPr lang="nl-NL" sz="2400" b="1" dirty="0" smtClean="0">
                <a:solidFill>
                  <a:schemeClr val="accent3">
                    <a:lumMod val="50000"/>
                  </a:schemeClr>
                </a:solidFill>
              </a:rPr>
              <a:t>)</a:t>
            </a:r>
          </a:p>
          <a:p>
            <a:pPr marL="0" indent="0">
              <a:buNone/>
            </a:pP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Rome was a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republic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since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509 BC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when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king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Tarquin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Superbus was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chased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away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. It was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governt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by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a small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group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rich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families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who’d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sent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people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Senate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. The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senate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voted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on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proposed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bills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. The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senate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also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choses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2 consuls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every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year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Those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consuls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could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propose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bills</a:t>
            </a:r>
            <a:r>
              <a:rPr lang="nl-NL" sz="2400" i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and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measure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but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also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veto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those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of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others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. It was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duty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of a Consul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to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fight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the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nl-NL" sz="2400" i="1" dirty="0" err="1" smtClean="0">
                <a:solidFill>
                  <a:schemeClr val="accent3">
                    <a:lumMod val="50000"/>
                  </a:schemeClr>
                </a:solidFill>
              </a:rPr>
              <a:t>enemies</a:t>
            </a:r>
            <a:r>
              <a:rPr lang="nl-NL" sz="2400" i="1" dirty="0" smtClean="0">
                <a:solidFill>
                  <a:schemeClr val="accent3">
                    <a:lumMod val="50000"/>
                  </a:schemeClr>
                </a:solidFill>
              </a:rPr>
              <a:t> of Rome.</a:t>
            </a:r>
            <a:endParaRPr lang="nl-NL" sz="2400" i="1" dirty="0">
              <a:solidFill>
                <a:schemeClr val="accent3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nl-NL" sz="2400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46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1093</TotalTime>
  <Words>738</Words>
  <Application>Microsoft Office PowerPoint</Application>
  <PresentationFormat>Breedbeeld</PresentationFormat>
  <Paragraphs>195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Office-thema</vt:lpstr>
      <vt:lpstr>The age of Greeks and Romans</vt:lpstr>
      <vt:lpstr>Lesson Plan</vt:lpstr>
      <vt:lpstr>Lesson Goals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Homework</vt:lpstr>
      <vt:lpstr>Ending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century of great change</dc:title>
  <dc:creator>Monique</dc:creator>
  <cp:lastModifiedBy>Paul de Haan</cp:lastModifiedBy>
  <cp:revision>117</cp:revision>
  <dcterms:created xsi:type="dcterms:W3CDTF">2016-08-23T07:40:09Z</dcterms:created>
  <dcterms:modified xsi:type="dcterms:W3CDTF">2019-08-04T18:44:00Z</dcterms:modified>
</cp:coreProperties>
</file>